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34"/>
  </p:notesMasterIdLst>
  <p:sldIdLst>
    <p:sldId id="260" r:id="rId5"/>
    <p:sldId id="563" r:id="rId6"/>
    <p:sldId id="564" r:id="rId7"/>
    <p:sldId id="585" r:id="rId8"/>
    <p:sldId id="622" r:id="rId9"/>
    <p:sldId id="625" r:id="rId10"/>
    <p:sldId id="626" r:id="rId11"/>
    <p:sldId id="627" r:id="rId12"/>
    <p:sldId id="628" r:id="rId13"/>
    <p:sldId id="629" r:id="rId14"/>
    <p:sldId id="630" r:id="rId15"/>
    <p:sldId id="631" r:id="rId16"/>
    <p:sldId id="632" r:id="rId17"/>
    <p:sldId id="633" r:id="rId18"/>
    <p:sldId id="634" r:id="rId19"/>
    <p:sldId id="635" r:id="rId20"/>
    <p:sldId id="637" r:id="rId21"/>
    <p:sldId id="638" r:id="rId22"/>
    <p:sldId id="636" r:id="rId23"/>
    <p:sldId id="639" r:id="rId24"/>
    <p:sldId id="640" r:id="rId25"/>
    <p:sldId id="641" r:id="rId26"/>
    <p:sldId id="642" r:id="rId27"/>
    <p:sldId id="643" r:id="rId28"/>
    <p:sldId id="644" r:id="rId29"/>
    <p:sldId id="645" r:id="rId30"/>
    <p:sldId id="620" r:id="rId31"/>
    <p:sldId id="621" r:id="rId32"/>
    <p:sldId id="624"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Montserrat" panose="020B0604020202020204"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
      <p:font typeface="Stag Book" panose="02000503060000020004" charset="0"/>
      <p:regular r:id="rId48"/>
      <p:italic r:id="rId49"/>
    </p:embeddedFont>
    <p:embeddedFont>
      <p:font typeface="Wingdings 2" panose="05020102010507070707" pitchFamily="18" charset="2"/>
      <p:regular r:id="rId50"/>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FFCA24"/>
    <a:srgbClr val="E91A30"/>
    <a:srgbClr val="E8182F"/>
    <a:srgbClr val="EA1A2F"/>
    <a:srgbClr val="E38A7F"/>
    <a:srgbClr val="E66365"/>
    <a:srgbClr val="E5353F"/>
    <a:srgbClr val="E54809"/>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6BE17-50EB-B378-863C-DA5650E89D49}" v="54" dt="2021-07-09T02:16:23.734"/>
    <p1510:client id="{F6790B3B-B400-4F75-8278-4B07F9FB7E6E}" v="75" dt="2021-07-05T04:12:24.65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86351" autoAdjust="0"/>
  </p:normalViewPr>
  <p:slideViewPr>
    <p:cSldViewPr snapToGrid="0">
      <p:cViewPr varScale="1">
        <p:scale>
          <a:sx n="69" d="100"/>
          <a:sy n="69" d="100"/>
        </p:scale>
        <p:origin x="672" y="29"/>
      </p:cViewPr>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EXTACADEMICO5" userId="S::extacademico5@inlearning.edu.pe::7e6ffdc5-3277-4583-ab6b-407c7ddbdcea" providerId="AD" clId="Web-{0496BE17-50EB-B378-863C-DA5650E89D49}"/>
    <pc:docChg chg="modSld">
      <pc:chgData name="EXTACADEMICO5" userId="S::extacademico5@inlearning.edu.pe::7e6ffdc5-3277-4583-ab6b-407c7ddbdcea" providerId="AD" clId="Web-{0496BE17-50EB-B378-863C-DA5650E89D49}" dt="2021-07-09T02:16:23.734" v="42" actId="1076"/>
      <pc:docMkLst>
        <pc:docMk/>
      </pc:docMkLst>
      <pc:sldChg chg="modSp">
        <pc:chgData name="EXTACADEMICO5" userId="S::extacademico5@inlearning.edu.pe::7e6ffdc5-3277-4583-ab6b-407c7ddbdcea" providerId="AD" clId="Web-{0496BE17-50EB-B378-863C-DA5650E89D49}" dt="2021-07-09T02:07:09.159" v="1" actId="14100"/>
        <pc:sldMkLst>
          <pc:docMk/>
          <pc:sldMk cId="3654396908" sldId="625"/>
        </pc:sldMkLst>
        <pc:spChg chg="mod">
          <ac:chgData name="EXTACADEMICO5" userId="S::extacademico5@inlearning.edu.pe::7e6ffdc5-3277-4583-ab6b-407c7ddbdcea" providerId="AD" clId="Web-{0496BE17-50EB-B378-863C-DA5650E89D49}" dt="2021-07-09T02:07:09.159" v="1" actId="14100"/>
          <ac:spMkLst>
            <pc:docMk/>
            <pc:sldMk cId="3654396908" sldId="625"/>
            <ac:spMk id="7" creationId="{84B096D5-F389-4566-A84B-353F43CFDCAC}"/>
          </ac:spMkLst>
        </pc:spChg>
      </pc:sldChg>
      <pc:sldChg chg="modSp">
        <pc:chgData name="EXTACADEMICO5" userId="S::extacademico5@inlearning.edu.pe::7e6ffdc5-3277-4583-ab6b-407c7ddbdcea" providerId="AD" clId="Web-{0496BE17-50EB-B378-863C-DA5650E89D49}" dt="2021-07-09T02:12:43.994" v="3" actId="20577"/>
        <pc:sldMkLst>
          <pc:docMk/>
          <pc:sldMk cId="3999613697" sldId="631"/>
        </pc:sldMkLst>
        <pc:spChg chg="mod">
          <ac:chgData name="EXTACADEMICO5" userId="S::extacademico5@inlearning.edu.pe::7e6ffdc5-3277-4583-ab6b-407c7ddbdcea" providerId="AD" clId="Web-{0496BE17-50EB-B378-863C-DA5650E89D49}" dt="2021-07-09T02:12:43.994" v="3" actId="20577"/>
          <ac:spMkLst>
            <pc:docMk/>
            <pc:sldMk cId="3999613697" sldId="631"/>
            <ac:spMk id="4" creationId="{C002441C-185D-4004-9C61-1839DFE415F5}"/>
          </ac:spMkLst>
        </pc:spChg>
      </pc:sldChg>
      <pc:sldChg chg="modSp">
        <pc:chgData name="EXTACADEMICO5" userId="S::extacademico5@inlearning.edu.pe::7e6ffdc5-3277-4583-ab6b-407c7ddbdcea" providerId="AD" clId="Web-{0496BE17-50EB-B378-863C-DA5650E89D49}" dt="2021-07-09T02:12:54.307" v="5" actId="20577"/>
        <pc:sldMkLst>
          <pc:docMk/>
          <pc:sldMk cId="3526952317" sldId="632"/>
        </pc:sldMkLst>
        <pc:spChg chg="mod">
          <ac:chgData name="EXTACADEMICO5" userId="S::extacademico5@inlearning.edu.pe::7e6ffdc5-3277-4583-ab6b-407c7ddbdcea" providerId="AD" clId="Web-{0496BE17-50EB-B378-863C-DA5650E89D49}" dt="2021-07-09T02:12:54.307" v="5" actId="20577"/>
          <ac:spMkLst>
            <pc:docMk/>
            <pc:sldMk cId="3526952317" sldId="632"/>
            <ac:spMk id="4" creationId="{7F02C7C2-AB4D-423D-8FBD-2F6B1C1D9D8B}"/>
          </ac:spMkLst>
        </pc:spChg>
      </pc:sldChg>
      <pc:sldChg chg="modSp">
        <pc:chgData name="EXTACADEMICO5" userId="S::extacademico5@inlearning.edu.pe::7e6ffdc5-3277-4583-ab6b-407c7ddbdcea" providerId="AD" clId="Web-{0496BE17-50EB-B378-863C-DA5650E89D49}" dt="2021-07-09T02:14:40.997" v="23" actId="20577"/>
        <pc:sldMkLst>
          <pc:docMk/>
          <pc:sldMk cId="1239649457" sldId="633"/>
        </pc:sldMkLst>
        <pc:spChg chg="mod">
          <ac:chgData name="EXTACADEMICO5" userId="S::extacademico5@inlearning.edu.pe::7e6ffdc5-3277-4583-ab6b-407c7ddbdcea" providerId="AD" clId="Web-{0496BE17-50EB-B378-863C-DA5650E89D49}" dt="2021-07-09T02:13:30.730" v="10" actId="1076"/>
          <ac:spMkLst>
            <pc:docMk/>
            <pc:sldMk cId="1239649457" sldId="633"/>
            <ac:spMk id="2" creationId="{4AFA518F-E112-4F04-BE51-BEA80B33A8A4}"/>
          </ac:spMkLst>
        </pc:spChg>
        <pc:spChg chg="mod">
          <ac:chgData name="EXTACADEMICO5" userId="S::extacademico5@inlearning.edu.pe::7e6ffdc5-3277-4583-ab6b-407c7ddbdcea" providerId="AD" clId="Web-{0496BE17-50EB-B378-863C-DA5650E89D49}" dt="2021-07-09T02:14:40.997" v="23" actId="20577"/>
          <ac:spMkLst>
            <pc:docMk/>
            <pc:sldMk cId="1239649457" sldId="633"/>
            <ac:spMk id="4" creationId="{1F1FAC09-F8D9-48F6-BFB3-0B32B2DB8D48}"/>
          </ac:spMkLst>
        </pc:spChg>
        <pc:spChg chg="mod">
          <ac:chgData name="EXTACADEMICO5" userId="S::extacademico5@inlearning.edu.pe::7e6ffdc5-3277-4583-ab6b-407c7ddbdcea" providerId="AD" clId="Web-{0496BE17-50EB-B378-863C-DA5650E89D49}" dt="2021-07-09T02:14:04.981" v="21" actId="1076"/>
          <ac:spMkLst>
            <pc:docMk/>
            <pc:sldMk cId="1239649457" sldId="633"/>
            <ac:spMk id="5" creationId="{C8A36AB6-B436-4E27-A751-88116B45AF31}"/>
          </ac:spMkLst>
        </pc:spChg>
        <pc:picChg chg="mod">
          <ac:chgData name="EXTACADEMICO5" userId="S::extacademico5@inlearning.edu.pe::7e6ffdc5-3277-4583-ab6b-407c7ddbdcea" providerId="AD" clId="Web-{0496BE17-50EB-B378-863C-DA5650E89D49}" dt="2021-07-09T02:13:54.309" v="19" actId="1076"/>
          <ac:picMkLst>
            <pc:docMk/>
            <pc:sldMk cId="1239649457" sldId="633"/>
            <ac:picMk id="6" creationId="{5BF558F5-C685-44A5-AEF4-6973BA6F1922}"/>
          </ac:picMkLst>
        </pc:picChg>
        <pc:picChg chg="mod">
          <ac:chgData name="EXTACADEMICO5" userId="S::extacademico5@inlearning.edu.pe::7e6ffdc5-3277-4583-ab6b-407c7ddbdcea" providerId="AD" clId="Web-{0496BE17-50EB-B378-863C-DA5650E89D49}" dt="2021-07-09T02:13:56.230" v="20" actId="1076"/>
          <ac:picMkLst>
            <pc:docMk/>
            <pc:sldMk cId="1239649457" sldId="633"/>
            <ac:picMk id="7" creationId="{0BBF8919-5653-4D89-A67F-CFECD40C3EFB}"/>
          </ac:picMkLst>
        </pc:picChg>
      </pc:sldChg>
      <pc:sldChg chg="modSp">
        <pc:chgData name="EXTACADEMICO5" userId="S::extacademico5@inlearning.edu.pe::7e6ffdc5-3277-4583-ab6b-407c7ddbdcea" providerId="AD" clId="Web-{0496BE17-50EB-B378-863C-DA5650E89D49}" dt="2021-07-09T02:15:59.577" v="36" actId="14100"/>
        <pc:sldMkLst>
          <pc:docMk/>
          <pc:sldMk cId="1866491827" sldId="636"/>
        </pc:sldMkLst>
        <pc:spChg chg="mod">
          <ac:chgData name="EXTACADEMICO5" userId="S::extacademico5@inlearning.edu.pe::7e6ffdc5-3277-4583-ab6b-407c7ddbdcea" providerId="AD" clId="Web-{0496BE17-50EB-B378-863C-DA5650E89D49}" dt="2021-07-09T02:15:42.139" v="33" actId="1076"/>
          <ac:spMkLst>
            <pc:docMk/>
            <pc:sldMk cId="1866491827" sldId="636"/>
            <ac:spMk id="2" creationId="{4AFA518F-E112-4F04-BE51-BEA80B33A8A4}"/>
          </ac:spMkLst>
        </pc:spChg>
        <pc:spChg chg="mod">
          <ac:chgData name="EXTACADEMICO5" userId="S::extacademico5@inlearning.edu.pe::7e6ffdc5-3277-4583-ab6b-407c7ddbdcea" providerId="AD" clId="Web-{0496BE17-50EB-B378-863C-DA5650E89D49}" dt="2021-07-09T02:15:50.217" v="34" actId="1076"/>
          <ac:spMkLst>
            <pc:docMk/>
            <pc:sldMk cId="1866491827" sldId="636"/>
            <ac:spMk id="4" creationId="{1DC18683-47F3-4367-B47F-AA6F73653133}"/>
          </ac:spMkLst>
        </pc:spChg>
        <pc:spChg chg="mod">
          <ac:chgData name="EXTACADEMICO5" userId="S::extacademico5@inlearning.edu.pe::7e6ffdc5-3277-4583-ab6b-407c7ddbdcea" providerId="AD" clId="Web-{0496BE17-50EB-B378-863C-DA5650E89D49}" dt="2021-07-09T02:15:54.202" v="35" actId="1076"/>
          <ac:spMkLst>
            <pc:docMk/>
            <pc:sldMk cId="1866491827" sldId="636"/>
            <ac:spMk id="6" creationId="{E8B6E07C-7BAD-4C36-9FFA-32E6BA730C2A}"/>
          </ac:spMkLst>
        </pc:spChg>
        <pc:picChg chg="mod">
          <ac:chgData name="EXTACADEMICO5" userId="S::extacademico5@inlearning.edu.pe::7e6ffdc5-3277-4583-ab6b-407c7ddbdcea" providerId="AD" clId="Web-{0496BE17-50EB-B378-863C-DA5650E89D49}" dt="2021-07-09T02:15:59.577" v="36" actId="14100"/>
          <ac:picMkLst>
            <pc:docMk/>
            <pc:sldMk cId="1866491827" sldId="636"/>
            <ac:picMk id="5" creationId="{B870DED5-93F3-4702-987A-096023DB558A}"/>
          </ac:picMkLst>
        </pc:picChg>
      </pc:sldChg>
      <pc:sldChg chg="modSp">
        <pc:chgData name="EXTACADEMICO5" userId="S::extacademico5@inlearning.edu.pe::7e6ffdc5-3277-4583-ab6b-407c7ddbdcea" providerId="AD" clId="Web-{0496BE17-50EB-B378-863C-DA5650E89D49}" dt="2021-07-09T02:15:24.982" v="32" actId="1076"/>
        <pc:sldMkLst>
          <pc:docMk/>
          <pc:sldMk cId="2963943265" sldId="638"/>
        </pc:sldMkLst>
        <pc:spChg chg="mod">
          <ac:chgData name="EXTACADEMICO5" userId="S::extacademico5@inlearning.edu.pe::7e6ffdc5-3277-4583-ab6b-407c7ddbdcea" providerId="AD" clId="Web-{0496BE17-50EB-B378-863C-DA5650E89D49}" dt="2021-07-09T02:15:00.060" v="26" actId="20577"/>
          <ac:spMkLst>
            <pc:docMk/>
            <pc:sldMk cId="2963943265" sldId="638"/>
            <ac:spMk id="4" creationId="{54D47688-2CF9-4906-9104-DC00A38A8A73}"/>
          </ac:spMkLst>
        </pc:spChg>
        <pc:picChg chg="mod">
          <ac:chgData name="EXTACADEMICO5" userId="S::extacademico5@inlearning.edu.pe::7e6ffdc5-3277-4583-ab6b-407c7ddbdcea" providerId="AD" clId="Web-{0496BE17-50EB-B378-863C-DA5650E89D49}" dt="2021-07-09T02:15:20.779" v="30" actId="1076"/>
          <ac:picMkLst>
            <pc:docMk/>
            <pc:sldMk cId="2963943265" sldId="638"/>
            <ac:picMk id="5" creationId="{179A7613-F421-47AF-B10F-31559609927A}"/>
          </ac:picMkLst>
        </pc:picChg>
        <pc:picChg chg="mod">
          <ac:chgData name="EXTACADEMICO5" userId="S::extacademico5@inlearning.edu.pe::7e6ffdc5-3277-4583-ab6b-407c7ddbdcea" providerId="AD" clId="Web-{0496BE17-50EB-B378-863C-DA5650E89D49}" dt="2021-07-09T02:15:24.982" v="32" actId="1076"/>
          <ac:picMkLst>
            <pc:docMk/>
            <pc:sldMk cId="2963943265" sldId="638"/>
            <ac:picMk id="6" creationId="{32DF33B7-7319-4299-8BCF-8418A08A24AA}"/>
          </ac:picMkLst>
        </pc:picChg>
      </pc:sldChg>
      <pc:sldChg chg="modSp">
        <pc:chgData name="EXTACADEMICO5" userId="S::extacademico5@inlearning.edu.pe::7e6ffdc5-3277-4583-ab6b-407c7ddbdcea" providerId="AD" clId="Web-{0496BE17-50EB-B378-863C-DA5650E89D49}" dt="2021-07-09T02:16:23.734" v="42" actId="1076"/>
        <pc:sldMkLst>
          <pc:docMk/>
          <pc:sldMk cId="4188027366" sldId="639"/>
        </pc:sldMkLst>
        <pc:spChg chg="mod">
          <ac:chgData name="EXTACADEMICO5" userId="S::extacademico5@inlearning.edu.pe::7e6ffdc5-3277-4583-ab6b-407c7ddbdcea" providerId="AD" clId="Web-{0496BE17-50EB-B378-863C-DA5650E89D49}" dt="2021-07-09T02:16:17.015" v="39" actId="20577"/>
          <ac:spMkLst>
            <pc:docMk/>
            <pc:sldMk cId="4188027366" sldId="639"/>
            <ac:spMk id="4" creationId="{99363232-084F-4B75-8318-445F39D2DB98}"/>
          </ac:spMkLst>
        </pc:spChg>
        <pc:picChg chg="mod">
          <ac:chgData name="EXTACADEMICO5" userId="S::extacademico5@inlearning.edu.pe::7e6ffdc5-3277-4583-ab6b-407c7ddbdcea" providerId="AD" clId="Web-{0496BE17-50EB-B378-863C-DA5650E89D49}" dt="2021-07-09T02:16:23.734" v="42" actId="1076"/>
          <ac:picMkLst>
            <pc:docMk/>
            <pc:sldMk cId="4188027366" sldId="639"/>
            <ac:picMk id="5" creationId="{D4C1333A-BA28-46C4-9D4B-70771E25601A}"/>
          </ac:picMkLst>
        </pc:picChg>
      </pc:sldChg>
    </pc:docChg>
  </pc:docChgLst>
  <pc:docChgLst>
    <pc:chgData name="Christian Morales LL." userId="acd2dd22fbae4b69" providerId="LiveId" clId="{DB99C404-EC06-457C-BB16-AD0136894115}"/>
    <pc:docChg chg="custSel addSld modSld">
      <pc:chgData name="Christian Morales LL." userId="acd2dd22fbae4b69" providerId="LiveId" clId="{DB99C404-EC06-457C-BB16-AD0136894115}" dt="2021-07-02T04:33:43.190" v="370" actId="207"/>
      <pc:docMkLst>
        <pc:docMk/>
      </pc:docMkLst>
      <pc:sldChg chg="modSp mod">
        <pc:chgData name="Christian Morales LL." userId="acd2dd22fbae4b69" providerId="LiveId" clId="{DB99C404-EC06-457C-BB16-AD0136894115}" dt="2021-06-30T04:25:44.447" v="13" actId="20577"/>
        <pc:sldMkLst>
          <pc:docMk/>
          <pc:sldMk cId="4227363741" sldId="260"/>
        </pc:sldMkLst>
        <pc:spChg chg="mod">
          <ac:chgData name="Christian Morales LL." userId="acd2dd22fbae4b69" providerId="LiveId" clId="{DB99C404-EC06-457C-BB16-AD0136894115}" dt="2021-06-30T04:25:44.447" v="13" actId="20577"/>
          <ac:spMkLst>
            <pc:docMk/>
            <pc:sldMk cId="4227363741" sldId="260"/>
            <ac:spMk id="2" creationId="{51FB5928-6A9D-4A40-A59B-3E296900738E}"/>
          </ac:spMkLst>
        </pc:spChg>
        <pc:spChg chg="mod">
          <ac:chgData name="Christian Morales LL." userId="acd2dd22fbae4b69" providerId="LiveId" clId="{DB99C404-EC06-457C-BB16-AD0136894115}" dt="2021-06-30T04:24:31.364" v="0"/>
          <ac:spMkLst>
            <pc:docMk/>
            <pc:sldMk cId="4227363741" sldId="260"/>
            <ac:spMk id="5" creationId="{23326476-26BC-4601-BA5C-82F109F888DC}"/>
          </ac:spMkLst>
        </pc:spChg>
      </pc:sldChg>
      <pc:sldChg chg="modSp mod">
        <pc:chgData name="Christian Morales LL." userId="acd2dd22fbae4b69" providerId="LiveId" clId="{DB99C404-EC06-457C-BB16-AD0136894115}" dt="2021-06-30T04:27:10.790" v="28"/>
        <pc:sldMkLst>
          <pc:docMk/>
          <pc:sldMk cId="2866921917" sldId="563"/>
        </pc:sldMkLst>
        <pc:spChg chg="mod">
          <ac:chgData name="Christian Morales LL." userId="acd2dd22fbae4b69" providerId="LiveId" clId="{DB99C404-EC06-457C-BB16-AD0136894115}" dt="2021-06-30T04:27:10.790" v="28"/>
          <ac:spMkLst>
            <pc:docMk/>
            <pc:sldMk cId="2866921917" sldId="563"/>
            <ac:spMk id="2" creationId="{7273257F-D179-0F4C-B01F-BB2035DAEC54}"/>
          </ac:spMkLst>
        </pc:spChg>
      </pc:sldChg>
      <pc:sldChg chg="modSp mod">
        <pc:chgData name="Christian Morales LL." userId="acd2dd22fbae4b69" providerId="LiveId" clId="{DB99C404-EC06-457C-BB16-AD0136894115}" dt="2021-06-30T04:26:53.970" v="27" actId="20577"/>
        <pc:sldMkLst>
          <pc:docMk/>
          <pc:sldMk cId="1026487" sldId="564"/>
        </pc:sldMkLst>
        <pc:spChg chg="mod">
          <ac:chgData name="Christian Morales LL." userId="acd2dd22fbae4b69" providerId="LiveId" clId="{DB99C404-EC06-457C-BB16-AD0136894115}" dt="2021-06-30T04:25:56.103" v="17" actId="27636"/>
          <ac:spMkLst>
            <pc:docMk/>
            <pc:sldMk cId="1026487" sldId="564"/>
            <ac:spMk id="2" creationId="{69470D82-C3C2-4243-B13D-0D81D2A1113E}"/>
          </ac:spMkLst>
        </pc:spChg>
        <pc:spChg chg="mod">
          <ac:chgData name="Christian Morales LL." userId="acd2dd22fbae4b69" providerId="LiveId" clId="{DB99C404-EC06-457C-BB16-AD0136894115}" dt="2021-06-30T04:26:53.970" v="27" actId="20577"/>
          <ac:spMkLst>
            <pc:docMk/>
            <pc:sldMk cId="1026487" sldId="564"/>
            <ac:spMk id="5" creationId="{079F80E9-C8D2-8B42-B481-B910D99A780C}"/>
          </ac:spMkLst>
        </pc:spChg>
      </pc:sldChg>
      <pc:sldChg chg="addSp delSp modSp mod">
        <pc:chgData name="Christian Morales LL." userId="acd2dd22fbae4b69" providerId="LiveId" clId="{DB99C404-EC06-457C-BB16-AD0136894115}" dt="2021-07-02T04:33:36.691" v="369" actId="207"/>
        <pc:sldMkLst>
          <pc:docMk/>
          <pc:sldMk cId="4066532655" sldId="585"/>
        </pc:sldMkLst>
        <pc:spChg chg="del">
          <ac:chgData name="Christian Morales LL." userId="acd2dd22fbae4b69" providerId="LiveId" clId="{DB99C404-EC06-457C-BB16-AD0136894115}" dt="2021-06-30T06:14:25.649" v="33" actId="478"/>
          <ac:spMkLst>
            <pc:docMk/>
            <pc:sldMk cId="4066532655" sldId="585"/>
            <ac:spMk id="2" creationId="{CDAE26F3-17B7-3A45-84B2-3574E3E55628}"/>
          </ac:spMkLst>
        </pc:spChg>
        <pc:spChg chg="mod">
          <ac:chgData name="Christian Morales LL." userId="acd2dd22fbae4b69" providerId="LiveId" clId="{DB99C404-EC06-457C-BB16-AD0136894115}" dt="2021-07-02T04:33:36.691" v="369" actId="207"/>
          <ac:spMkLst>
            <pc:docMk/>
            <pc:sldMk cId="4066532655" sldId="585"/>
            <ac:spMk id="3" creationId="{4AB43E85-BCAE-3E49-9568-7449B516A171}"/>
          </ac:spMkLst>
        </pc:spChg>
        <pc:spChg chg="mod">
          <ac:chgData name="Christian Morales LL." userId="acd2dd22fbae4b69" providerId="LiveId" clId="{DB99C404-EC06-457C-BB16-AD0136894115}" dt="2021-06-30T04:28:01.296" v="29"/>
          <ac:spMkLst>
            <pc:docMk/>
            <pc:sldMk cId="4066532655" sldId="585"/>
            <ac:spMk id="4" creationId="{453C5A2C-3996-1D48-B74B-5AE595806D88}"/>
          </ac:spMkLst>
        </pc:spChg>
        <pc:spChg chg="add del mod">
          <ac:chgData name="Christian Morales LL." userId="acd2dd22fbae4b69" providerId="LiveId" clId="{DB99C404-EC06-457C-BB16-AD0136894115}" dt="2021-06-30T06:14:27.497" v="34" actId="478"/>
          <ac:spMkLst>
            <pc:docMk/>
            <pc:sldMk cId="4066532655" sldId="585"/>
            <ac:spMk id="6" creationId="{949E5677-83A9-4B51-9DA7-A30C1036EF89}"/>
          </ac:spMkLst>
        </pc:spChg>
        <pc:spChg chg="add mod">
          <ac:chgData name="Christian Morales LL." userId="acd2dd22fbae4b69" providerId="LiveId" clId="{DB99C404-EC06-457C-BB16-AD0136894115}" dt="2021-06-30T06:14:28.162" v="35"/>
          <ac:spMkLst>
            <pc:docMk/>
            <pc:sldMk cId="4066532655" sldId="585"/>
            <ac:spMk id="7" creationId="{AA895CB9-51C1-4AFB-BF7A-37ABF1EFF1DA}"/>
          </ac:spMkLst>
        </pc:spChg>
        <pc:picChg chg="add mod">
          <ac:chgData name="Christian Morales LL." userId="acd2dd22fbae4b69" providerId="LiveId" clId="{DB99C404-EC06-457C-BB16-AD0136894115}" dt="2021-06-30T06:14:28.162" v="35"/>
          <ac:picMkLst>
            <pc:docMk/>
            <pc:sldMk cId="4066532655" sldId="585"/>
            <ac:picMk id="8" creationId="{715879FD-F6D0-43B9-9FD4-09E276E40528}"/>
          </ac:picMkLst>
        </pc:picChg>
      </pc:sldChg>
      <pc:sldChg chg="modSp mod">
        <pc:chgData name="Christian Morales LL." userId="acd2dd22fbae4b69" providerId="LiveId" clId="{DB99C404-EC06-457C-BB16-AD0136894115}" dt="2021-06-30T06:31:52.428" v="318" actId="12"/>
        <pc:sldMkLst>
          <pc:docMk/>
          <pc:sldMk cId="963236813" sldId="621"/>
        </pc:sldMkLst>
        <pc:spChg chg="mod">
          <ac:chgData name="Christian Morales LL." userId="acd2dd22fbae4b69" providerId="LiveId" clId="{DB99C404-EC06-457C-BB16-AD0136894115}" dt="2021-06-30T06:31:52.428" v="318" actId="12"/>
          <ac:spMkLst>
            <pc:docMk/>
            <pc:sldMk cId="963236813" sldId="621"/>
            <ac:spMk id="2" creationId="{2543C3BF-6F49-134E-B600-33E11315630D}"/>
          </ac:spMkLst>
        </pc:spChg>
        <pc:spChg chg="mod">
          <ac:chgData name="Christian Morales LL." userId="acd2dd22fbae4b69" providerId="LiveId" clId="{DB99C404-EC06-457C-BB16-AD0136894115}" dt="2021-06-30T04:28:09.759" v="32"/>
          <ac:spMkLst>
            <pc:docMk/>
            <pc:sldMk cId="963236813" sldId="621"/>
            <ac:spMk id="7" creationId="{12D05771-930D-E741-8F52-E6D34754458E}"/>
          </ac:spMkLst>
        </pc:spChg>
      </pc:sldChg>
      <pc:sldChg chg="addSp delSp modSp mod">
        <pc:chgData name="Christian Morales LL." userId="acd2dd22fbae4b69" providerId="LiveId" clId="{DB99C404-EC06-457C-BB16-AD0136894115}" dt="2021-06-30T06:15:12.028" v="46"/>
        <pc:sldMkLst>
          <pc:docMk/>
          <pc:sldMk cId="4008424102" sldId="622"/>
        </pc:sldMkLst>
        <pc:spChg chg="del mod">
          <ac:chgData name="Christian Morales LL." userId="acd2dd22fbae4b69" providerId="LiveId" clId="{DB99C404-EC06-457C-BB16-AD0136894115}" dt="2021-06-30T06:15:09.036" v="44" actId="478"/>
          <ac:spMkLst>
            <pc:docMk/>
            <pc:sldMk cId="4008424102" sldId="622"/>
            <ac:spMk id="2" creationId="{CDAE26F3-17B7-3A45-84B2-3574E3E55628}"/>
          </ac:spMkLst>
        </pc:spChg>
        <pc:spChg chg="del mod">
          <ac:chgData name="Christian Morales LL." userId="acd2dd22fbae4b69" providerId="LiveId" clId="{DB99C404-EC06-457C-BB16-AD0136894115}" dt="2021-06-30T06:15:05.268" v="42" actId="478"/>
          <ac:spMkLst>
            <pc:docMk/>
            <pc:sldMk cId="4008424102" sldId="622"/>
            <ac:spMk id="3" creationId="{4AB43E85-BCAE-3E49-9568-7449B516A171}"/>
          </ac:spMkLst>
        </pc:spChg>
        <pc:spChg chg="del mod">
          <ac:chgData name="Christian Morales LL." userId="acd2dd22fbae4b69" providerId="LiveId" clId="{DB99C404-EC06-457C-BB16-AD0136894115}" dt="2021-06-30T06:15:11.415" v="45" actId="478"/>
          <ac:spMkLst>
            <pc:docMk/>
            <pc:sldMk cId="4008424102" sldId="622"/>
            <ac:spMk id="4" creationId="{453C5A2C-3996-1D48-B74B-5AE595806D88}"/>
          </ac:spMkLst>
        </pc:spChg>
        <pc:spChg chg="add mod">
          <ac:chgData name="Christian Morales LL." userId="acd2dd22fbae4b69" providerId="LiveId" clId="{DB99C404-EC06-457C-BB16-AD0136894115}" dt="2021-06-30T06:15:12.028" v="46"/>
          <ac:spMkLst>
            <pc:docMk/>
            <pc:sldMk cId="4008424102" sldId="622"/>
            <ac:spMk id="6" creationId="{558B4BB5-9AAC-4FA0-B9BB-3BD115230DB1}"/>
          </ac:spMkLst>
        </pc:spChg>
        <pc:graphicFrameChg chg="add mod">
          <ac:chgData name="Christian Morales LL." userId="acd2dd22fbae4b69" providerId="LiveId" clId="{DB99C404-EC06-457C-BB16-AD0136894115}" dt="2021-06-30T06:15:12.028" v="46"/>
          <ac:graphicFrameMkLst>
            <pc:docMk/>
            <pc:sldMk cId="4008424102" sldId="622"/>
            <ac:graphicFrameMk id="5" creationId="{EEB7583B-76CB-4D9F-95CC-46D99EDFCFCD}"/>
          </ac:graphicFrameMkLst>
        </pc:graphicFrameChg>
      </pc:sldChg>
      <pc:sldChg chg="addSp delSp modSp mod modAnim">
        <pc:chgData name="Christian Morales LL." userId="acd2dd22fbae4b69" providerId="LiveId" clId="{DB99C404-EC06-457C-BB16-AD0136894115}" dt="2021-07-02T04:33:43.190" v="370" actId="207"/>
        <pc:sldMkLst>
          <pc:docMk/>
          <pc:sldMk cId="3801035520" sldId="623"/>
        </pc:sldMkLst>
        <pc:spChg chg="del">
          <ac:chgData name="Christian Morales LL." userId="acd2dd22fbae4b69" providerId="LiveId" clId="{DB99C404-EC06-457C-BB16-AD0136894115}" dt="2021-06-30T06:15:36.060" v="51" actId="478"/>
          <ac:spMkLst>
            <pc:docMk/>
            <pc:sldMk cId="3801035520" sldId="623"/>
            <ac:spMk id="2" creationId="{CDAE26F3-17B7-3A45-84B2-3574E3E55628}"/>
          </ac:spMkLst>
        </pc:spChg>
        <pc:spChg chg="mod">
          <ac:chgData name="Christian Morales LL." userId="acd2dd22fbae4b69" providerId="LiveId" clId="{DB99C404-EC06-457C-BB16-AD0136894115}" dt="2021-07-02T04:33:43.190" v="370" actId="207"/>
          <ac:spMkLst>
            <pc:docMk/>
            <pc:sldMk cId="3801035520" sldId="623"/>
            <ac:spMk id="3" creationId="{4AB43E85-BCAE-3E49-9568-7449B516A171}"/>
          </ac:spMkLst>
        </pc:spChg>
        <pc:spChg chg="mod">
          <ac:chgData name="Christian Morales LL." userId="acd2dd22fbae4b69" providerId="LiveId" clId="{DB99C404-EC06-457C-BB16-AD0136894115}" dt="2021-06-30T04:28:06.427" v="31"/>
          <ac:spMkLst>
            <pc:docMk/>
            <pc:sldMk cId="3801035520" sldId="623"/>
            <ac:spMk id="4" creationId="{453C5A2C-3996-1D48-B74B-5AE595806D88}"/>
          </ac:spMkLst>
        </pc:spChg>
        <pc:spChg chg="add del mod">
          <ac:chgData name="Christian Morales LL." userId="acd2dd22fbae4b69" providerId="LiveId" clId="{DB99C404-EC06-457C-BB16-AD0136894115}" dt="2021-06-30T06:15:39.707" v="52" actId="478"/>
          <ac:spMkLst>
            <pc:docMk/>
            <pc:sldMk cId="3801035520" sldId="623"/>
            <ac:spMk id="6" creationId="{4C633869-411A-4F88-BB49-B458ABD5778E}"/>
          </ac:spMkLst>
        </pc:spChg>
        <pc:spChg chg="add mod">
          <ac:chgData name="Christian Morales LL." userId="acd2dd22fbae4b69" providerId="LiveId" clId="{DB99C404-EC06-457C-BB16-AD0136894115}" dt="2021-06-30T06:15:40.445" v="53"/>
          <ac:spMkLst>
            <pc:docMk/>
            <pc:sldMk cId="3801035520" sldId="623"/>
            <ac:spMk id="7" creationId="{751CEEC3-D840-4D2C-9824-BF01907A5C26}"/>
          </ac:spMkLst>
        </pc:spChg>
        <pc:spChg chg="add mod">
          <ac:chgData name="Christian Morales LL." userId="acd2dd22fbae4b69" providerId="LiveId" clId="{DB99C404-EC06-457C-BB16-AD0136894115}" dt="2021-06-30T06:15:40.445" v="53"/>
          <ac:spMkLst>
            <pc:docMk/>
            <pc:sldMk cId="3801035520" sldId="623"/>
            <ac:spMk id="8" creationId="{C8FCF865-3BAE-4F2E-BFA5-D6433B11B077}"/>
          </ac:spMkLst>
        </pc:spChg>
        <pc:spChg chg="mod">
          <ac:chgData name="Christian Morales LL." userId="acd2dd22fbae4b69" providerId="LiveId" clId="{DB99C404-EC06-457C-BB16-AD0136894115}" dt="2021-06-30T06:15:40.445" v="53"/>
          <ac:spMkLst>
            <pc:docMk/>
            <pc:sldMk cId="3801035520" sldId="623"/>
            <ac:spMk id="11" creationId="{E3B8CB5A-CF58-438E-A64C-A53572A6B6BF}"/>
          </ac:spMkLst>
        </pc:spChg>
        <pc:grpChg chg="add mod">
          <ac:chgData name="Christian Morales LL." userId="acd2dd22fbae4b69" providerId="LiveId" clId="{DB99C404-EC06-457C-BB16-AD0136894115}" dt="2021-06-30T06:15:40.445" v="53"/>
          <ac:grpSpMkLst>
            <pc:docMk/>
            <pc:sldMk cId="3801035520" sldId="623"/>
            <ac:grpSpMk id="9" creationId="{89BE05C0-78C5-4151-B063-FBD97DA5BD25}"/>
          </ac:grpSpMkLst>
        </pc:grpChg>
        <pc:picChg chg="mod">
          <ac:chgData name="Christian Morales LL." userId="acd2dd22fbae4b69" providerId="LiveId" clId="{DB99C404-EC06-457C-BB16-AD0136894115}" dt="2021-06-30T06:15:40.445" v="53"/>
          <ac:picMkLst>
            <pc:docMk/>
            <pc:sldMk cId="3801035520" sldId="623"/>
            <ac:picMk id="10" creationId="{6D651A8F-4F2C-4DA4-9D33-E252186B748A}"/>
          </ac:picMkLst>
        </pc:picChg>
      </pc:sldChg>
      <pc:sldChg chg="modSp new mod">
        <pc:chgData name="Christian Morales LL." userId="acd2dd22fbae4b69" providerId="LiveId" clId="{DB99C404-EC06-457C-BB16-AD0136894115}" dt="2021-07-02T04:15:45.374" v="325" actId="20577"/>
        <pc:sldMkLst>
          <pc:docMk/>
          <pc:sldMk cId="3654396908" sldId="625"/>
        </pc:sldMkLst>
        <pc:spChg chg="mod">
          <ac:chgData name="Christian Morales LL." userId="acd2dd22fbae4b69" providerId="LiveId" clId="{DB99C404-EC06-457C-BB16-AD0136894115}" dt="2021-06-30T06:16:00.606" v="56"/>
          <ac:spMkLst>
            <pc:docMk/>
            <pc:sldMk cId="3654396908" sldId="625"/>
            <ac:spMk id="2" creationId="{D5135AD6-4B70-4FBE-94CF-6C022934A7EA}"/>
          </ac:spMkLst>
        </pc:spChg>
        <pc:spChg chg="mod">
          <ac:chgData name="Christian Morales LL." userId="acd2dd22fbae4b69" providerId="LiveId" clId="{DB99C404-EC06-457C-BB16-AD0136894115}" dt="2021-07-02T04:15:45.374" v="325" actId="20577"/>
          <ac:spMkLst>
            <pc:docMk/>
            <pc:sldMk cId="3654396908" sldId="625"/>
            <ac:spMk id="3" creationId="{1CC83832-4F5A-4897-B0E9-FEFA2D3FCC72}"/>
          </ac:spMkLst>
        </pc:spChg>
        <pc:spChg chg="mod">
          <ac:chgData name="Christian Morales LL." userId="acd2dd22fbae4b69" providerId="LiveId" clId="{DB99C404-EC06-457C-BB16-AD0136894115}" dt="2021-06-30T06:29:13.232" v="253"/>
          <ac:spMkLst>
            <pc:docMk/>
            <pc:sldMk cId="3654396908" sldId="625"/>
            <ac:spMk id="4" creationId="{7E8640AE-52B6-4D93-ADF9-1CB6FF553943}"/>
          </ac:spMkLst>
        </pc:spChg>
      </pc:sldChg>
      <pc:sldChg chg="addSp delSp modSp new mod">
        <pc:chgData name="Christian Morales LL." userId="acd2dd22fbae4b69" providerId="LiveId" clId="{DB99C404-EC06-457C-BB16-AD0136894115}" dt="2021-07-02T04:15:50.726" v="331" actId="27636"/>
        <pc:sldMkLst>
          <pc:docMk/>
          <pc:sldMk cId="2973504888" sldId="626"/>
        </pc:sldMkLst>
        <pc:spChg chg="del">
          <ac:chgData name="Christian Morales LL." userId="acd2dd22fbae4b69" providerId="LiveId" clId="{DB99C404-EC06-457C-BB16-AD0136894115}" dt="2021-06-30T06:16:08.247" v="58"/>
          <ac:spMkLst>
            <pc:docMk/>
            <pc:sldMk cId="2973504888" sldId="626"/>
            <ac:spMk id="2" creationId="{3D16C079-8D7E-44CF-8577-7FE7D85C6FA9}"/>
          </ac:spMkLst>
        </pc:spChg>
        <pc:spChg chg="del">
          <ac:chgData name="Christian Morales LL." userId="acd2dd22fbae4b69" providerId="LiveId" clId="{DB99C404-EC06-457C-BB16-AD0136894115}" dt="2021-06-30T06:16:08.247" v="58"/>
          <ac:spMkLst>
            <pc:docMk/>
            <pc:sldMk cId="2973504888" sldId="626"/>
            <ac:spMk id="3" creationId="{2ADCED2D-DE4F-4DB6-98B6-D05B67DF9C13}"/>
          </ac:spMkLst>
        </pc:spChg>
        <pc:spChg chg="del">
          <ac:chgData name="Christian Morales LL." userId="acd2dd22fbae4b69" providerId="LiveId" clId="{DB99C404-EC06-457C-BB16-AD0136894115}" dt="2021-06-30T06:16:08.247" v="58"/>
          <ac:spMkLst>
            <pc:docMk/>
            <pc:sldMk cId="2973504888" sldId="626"/>
            <ac:spMk id="4" creationId="{83D75752-967F-4C77-9275-CAFF394E42E2}"/>
          </ac:spMkLst>
        </pc:spChg>
        <pc:spChg chg="add mod">
          <ac:chgData name="Christian Morales LL." userId="acd2dd22fbae4b69" providerId="LiveId" clId="{DB99C404-EC06-457C-BB16-AD0136894115}" dt="2021-07-02T04:15:50.726" v="331" actId="27636"/>
          <ac:spMkLst>
            <pc:docMk/>
            <pc:sldMk cId="2973504888" sldId="626"/>
            <ac:spMk id="5" creationId="{E0333E36-CE37-4F74-8D65-31886E0804D7}"/>
          </ac:spMkLst>
        </pc:spChg>
        <pc:spChg chg="add mod">
          <ac:chgData name="Christian Morales LL." userId="acd2dd22fbae4b69" providerId="LiveId" clId="{DB99C404-EC06-457C-BB16-AD0136894115}" dt="2021-06-30T06:29:10.533" v="252"/>
          <ac:spMkLst>
            <pc:docMk/>
            <pc:sldMk cId="2973504888" sldId="626"/>
            <ac:spMk id="6" creationId="{9F29023F-5C92-40CA-B4C9-EBCF72DB4BF2}"/>
          </ac:spMkLst>
        </pc:spChg>
        <pc:spChg chg="add mod">
          <ac:chgData name="Christian Morales LL." userId="acd2dd22fbae4b69" providerId="LiveId" clId="{DB99C404-EC06-457C-BB16-AD0136894115}" dt="2021-06-30T06:16:22.429" v="63"/>
          <ac:spMkLst>
            <pc:docMk/>
            <pc:sldMk cId="2973504888" sldId="626"/>
            <ac:spMk id="9" creationId="{0F980E26-DF73-4DC5-8633-6A9B4CCB1F49}"/>
          </ac:spMkLst>
        </pc:spChg>
        <pc:spChg chg="add mod">
          <ac:chgData name="Christian Morales LL." userId="acd2dd22fbae4b69" providerId="LiveId" clId="{DB99C404-EC06-457C-BB16-AD0136894115}" dt="2021-06-30T06:16:22.429" v="63"/>
          <ac:spMkLst>
            <pc:docMk/>
            <pc:sldMk cId="2973504888" sldId="626"/>
            <ac:spMk id="10" creationId="{D8D8A71C-FA89-4CC9-A0F3-762EB6B6DD7F}"/>
          </ac:spMkLst>
        </pc:spChg>
        <pc:spChg chg="add mod">
          <ac:chgData name="Christian Morales LL." userId="acd2dd22fbae4b69" providerId="LiveId" clId="{DB99C404-EC06-457C-BB16-AD0136894115}" dt="2021-06-30T06:16:22.429" v="63"/>
          <ac:spMkLst>
            <pc:docMk/>
            <pc:sldMk cId="2973504888" sldId="626"/>
            <ac:spMk id="11" creationId="{47EEE903-341C-49C4-93E3-65710F173BFE}"/>
          </ac:spMkLst>
        </pc:spChg>
        <pc:spChg chg="add mod">
          <ac:chgData name="Christian Morales LL." userId="acd2dd22fbae4b69" providerId="LiveId" clId="{DB99C404-EC06-457C-BB16-AD0136894115}" dt="2021-06-30T06:16:22.429" v="63"/>
          <ac:spMkLst>
            <pc:docMk/>
            <pc:sldMk cId="2973504888" sldId="626"/>
            <ac:spMk id="13" creationId="{65195FED-680A-420D-9AF0-8275D3B85011}"/>
          </ac:spMkLst>
        </pc:spChg>
        <pc:spChg chg="add mod">
          <ac:chgData name="Christian Morales LL." userId="acd2dd22fbae4b69" providerId="LiveId" clId="{DB99C404-EC06-457C-BB16-AD0136894115}" dt="2021-06-30T06:16:22.429" v="63"/>
          <ac:spMkLst>
            <pc:docMk/>
            <pc:sldMk cId="2973504888" sldId="626"/>
            <ac:spMk id="15" creationId="{C2CFCC6C-3888-4150-94CB-61839B64FA7C}"/>
          </ac:spMkLst>
        </pc:spChg>
        <pc:spChg chg="add mod">
          <ac:chgData name="Christian Morales LL." userId="acd2dd22fbae4b69" providerId="LiveId" clId="{DB99C404-EC06-457C-BB16-AD0136894115}" dt="2021-06-30T06:16:22.429" v="63"/>
          <ac:spMkLst>
            <pc:docMk/>
            <pc:sldMk cId="2973504888" sldId="626"/>
            <ac:spMk id="16" creationId="{24869E1B-B9C8-451A-B0B8-108312E22D96}"/>
          </ac:spMkLst>
        </pc:spChg>
        <pc:spChg chg="add mod">
          <ac:chgData name="Christian Morales LL." userId="acd2dd22fbae4b69" providerId="LiveId" clId="{DB99C404-EC06-457C-BB16-AD0136894115}" dt="2021-06-30T06:16:22.429" v="63"/>
          <ac:spMkLst>
            <pc:docMk/>
            <pc:sldMk cId="2973504888" sldId="626"/>
            <ac:spMk id="18" creationId="{3596EDF8-6773-4A55-9006-5ADAEDA4E977}"/>
          </ac:spMkLst>
        </pc:spChg>
        <pc:spChg chg="add mod">
          <ac:chgData name="Christian Morales LL." userId="acd2dd22fbae4b69" providerId="LiveId" clId="{DB99C404-EC06-457C-BB16-AD0136894115}" dt="2021-06-30T06:16:22.429" v="63"/>
          <ac:spMkLst>
            <pc:docMk/>
            <pc:sldMk cId="2973504888" sldId="626"/>
            <ac:spMk id="21" creationId="{CA316AD0-01D8-4CAB-9A7C-45B77AC324EE}"/>
          </ac:spMkLst>
        </pc:spChg>
        <pc:spChg chg="add mod">
          <ac:chgData name="Christian Morales LL." userId="acd2dd22fbae4b69" providerId="LiveId" clId="{DB99C404-EC06-457C-BB16-AD0136894115}" dt="2021-06-30T06:16:22.429" v="63"/>
          <ac:spMkLst>
            <pc:docMk/>
            <pc:sldMk cId="2973504888" sldId="626"/>
            <ac:spMk id="23" creationId="{CCB99074-1F3D-4C44-9C5C-44B507673D29}"/>
          </ac:spMkLst>
        </pc:spChg>
        <pc:spChg chg="add mod">
          <ac:chgData name="Christian Morales LL." userId="acd2dd22fbae4b69" providerId="LiveId" clId="{DB99C404-EC06-457C-BB16-AD0136894115}" dt="2021-06-30T06:16:22.429" v="63"/>
          <ac:spMkLst>
            <pc:docMk/>
            <pc:sldMk cId="2973504888" sldId="626"/>
            <ac:spMk id="25" creationId="{418BABB7-666C-418E-A90E-AC1C765A63EC}"/>
          </ac:spMkLst>
        </pc:spChg>
        <pc:picChg chg="add mod">
          <ac:chgData name="Christian Morales LL." userId="acd2dd22fbae4b69" providerId="LiveId" clId="{DB99C404-EC06-457C-BB16-AD0136894115}" dt="2021-06-30T06:16:22.429" v="63"/>
          <ac:picMkLst>
            <pc:docMk/>
            <pc:sldMk cId="2973504888" sldId="626"/>
            <ac:picMk id="7" creationId="{29B1A941-3F7D-4E53-92CB-184DFBECAD26}"/>
          </ac:picMkLst>
        </pc:picChg>
        <pc:picChg chg="add mod">
          <ac:chgData name="Christian Morales LL." userId="acd2dd22fbae4b69" providerId="LiveId" clId="{DB99C404-EC06-457C-BB16-AD0136894115}" dt="2021-06-30T06:16:22.429" v="63"/>
          <ac:picMkLst>
            <pc:docMk/>
            <pc:sldMk cId="2973504888" sldId="626"/>
            <ac:picMk id="8" creationId="{8615A5B8-A3F7-41C6-B226-7D61132E9790}"/>
          </ac:picMkLst>
        </pc:picChg>
        <pc:picChg chg="add mod">
          <ac:chgData name="Christian Morales LL." userId="acd2dd22fbae4b69" providerId="LiveId" clId="{DB99C404-EC06-457C-BB16-AD0136894115}" dt="2021-06-30T06:16:22.429" v="63"/>
          <ac:picMkLst>
            <pc:docMk/>
            <pc:sldMk cId="2973504888" sldId="626"/>
            <ac:picMk id="12" creationId="{75A34FDA-B76E-404D-9C01-3730FB268F3B}"/>
          </ac:picMkLst>
        </pc:picChg>
        <pc:picChg chg="add mod">
          <ac:chgData name="Christian Morales LL." userId="acd2dd22fbae4b69" providerId="LiveId" clId="{DB99C404-EC06-457C-BB16-AD0136894115}" dt="2021-06-30T06:16:22.429" v="63"/>
          <ac:picMkLst>
            <pc:docMk/>
            <pc:sldMk cId="2973504888" sldId="626"/>
            <ac:picMk id="14" creationId="{C7994C8E-5829-4553-AB8D-9E7A9F71AF3E}"/>
          </ac:picMkLst>
        </pc:picChg>
        <pc:picChg chg="add mod">
          <ac:chgData name="Christian Morales LL." userId="acd2dd22fbae4b69" providerId="LiveId" clId="{DB99C404-EC06-457C-BB16-AD0136894115}" dt="2021-06-30T06:16:22.429" v="63"/>
          <ac:picMkLst>
            <pc:docMk/>
            <pc:sldMk cId="2973504888" sldId="626"/>
            <ac:picMk id="17" creationId="{A180F395-B78F-4CEB-A0E9-8108ABBC8ACE}"/>
          </ac:picMkLst>
        </pc:picChg>
        <pc:picChg chg="add mod">
          <ac:chgData name="Christian Morales LL." userId="acd2dd22fbae4b69" providerId="LiveId" clId="{DB99C404-EC06-457C-BB16-AD0136894115}" dt="2021-06-30T06:16:22.429" v="63"/>
          <ac:picMkLst>
            <pc:docMk/>
            <pc:sldMk cId="2973504888" sldId="626"/>
            <ac:picMk id="19" creationId="{E61D7684-5158-4BD5-BA08-B6B3B43CD1EB}"/>
          </ac:picMkLst>
        </pc:picChg>
        <pc:picChg chg="add mod">
          <ac:chgData name="Christian Morales LL." userId="acd2dd22fbae4b69" providerId="LiveId" clId="{DB99C404-EC06-457C-BB16-AD0136894115}" dt="2021-06-30T06:16:22.429" v="63"/>
          <ac:picMkLst>
            <pc:docMk/>
            <pc:sldMk cId="2973504888" sldId="626"/>
            <ac:picMk id="20" creationId="{0613ED5D-8FF1-4E50-9022-958407AD36FE}"/>
          </ac:picMkLst>
        </pc:picChg>
        <pc:picChg chg="add mod">
          <ac:chgData name="Christian Morales LL." userId="acd2dd22fbae4b69" providerId="LiveId" clId="{DB99C404-EC06-457C-BB16-AD0136894115}" dt="2021-06-30T06:16:22.429" v="63"/>
          <ac:picMkLst>
            <pc:docMk/>
            <pc:sldMk cId="2973504888" sldId="626"/>
            <ac:picMk id="22" creationId="{5F857317-5A4A-4E98-A948-1C959AC4A958}"/>
          </ac:picMkLst>
        </pc:picChg>
        <pc:picChg chg="add mod">
          <ac:chgData name="Christian Morales LL." userId="acd2dd22fbae4b69" providerId="LiveId" clId="{DB99C404-EC06-457C-BB16-AD0136894115}" dt="2021-06-30T06:16:22.429" v="63"/>
          <ac:picMkLst>
            <pc:docMk/>
            <pc:sldMk cId="2973504888" sldId="626"/>
            <ac:picMk id="24" creationId="{EC878529-D338-4030-AFDC-FE5D884CC56E}"/>
          </ac:picMkLst>
        </pc:picChg>
      </pc:sldChg>
      <pc:sldChg chg="addSp modSp new mod">
        <pc:chgData name="Christian Morales LL." userId="acd2dd22fbae4b69" providerId="LiveId" clId="{DB99C404-EC06-457C-BB16-AD0136894115}" dt="2021-07-02T04:15:55.836" v="337" actId="27636"/>
        <pc:sldMkLst>
          <pc:docMk/>
          <pc:sldMk cId="510528538" sldId="627"/>
        </pc:sldMkLst>
        <pc:spChg chg="mod">
          <ac:chgData name="Christian Morales LL." userId="acd2dd22fbae4b69" providerId="LiveId" clId="{DB99C404-EC06-457C-BB16-AD0136894115}" dt="2021-07-02T04:15:55.836" v="337" actId="27636"/>
          <ac:spMkLst>
            <pc:docMk/>
            <pc:sldMk cId="510528538" sldId="627"/>
            <ac:spMk id="2" creationId="{4AFA518F-E112-4F04-BE51-BEA80B33A8A4}"/>
          </ac:spMkLst>
        </pc:spChg>
        <pc:spChg chg="mod">
          <ac:chgData name="Christian Morales LL." userId="acd2dd22fbae4b69" providerId="LiveId" clId="{DB99C404-EC06-457C-BB16-AD0136894115}" dt="2021-06-30T06:29:06.980" v="251"/>
          <ac:spMkLst>
            <pc:docMk/>
            <pc:sldMk cId="510528538" sldId="627"/>
            <ac:spMk id="3" creationId="{F15C2EBE-2196-44E4-BF06-A502CD233E4C}"/>
          </ac:spMkLst>
        </pc:spChg>
        <pc:spChg chg="add mod">
          <ac:chgData name="Christian Morales LL." userId="acd2dd22fbae4b69" providerId="LiveId" clId="{DB99C404-EC06-457C-BB16-AD0136894115}" dt="2021-06-30T06:16:39.816" v="67" actId="27636"/>
          <ac:spMkLst>
            <pc:docMk/>
            <pc:sldMk cId="510528538" sldId="627"/>
            <ac:spMk id="4" creationId="{4925D018-B803-4B1E-88DD-FCFDBADD4A55}"/>
          </ac:spMkLst>
        </pc:spChg>
        <pc:picChg chg="add mod">
          <ac:chgData name="Christian Morales LL." userId="acd2dd22fbae4b69" providerId="LiveId" clId="{DB99C404-EC06-457C-BB16-AD0136894115}" dt="2021-06-30T06:16:39.816" v="67" actId="27636"/>
          <ac:picMkLst>
            <pc:docMk/>
            <pc:sldMk cId="510528538" sldId="627"/>
            <ac:picMk id="5" creationId="{B7A4C93F-0FB1-413E-AF14-DF40AE98A249}"/>
          </ac:picMkLst>
        </pc:picChg>
      </pc:sldChg>
      <pc:sldChg chg="addSp modSp new mod">
        <pc:chgData name="Christian Morales LL." userId="acd2dd22fbae4b69" providerId="LiveId" clId="{DB99C404-EC06-457C-BB16-AD0136894115}" dt="2021-07-02T04:16:01.815" v="343" actId="27636"/>
        <pc:sldMkLst>
          <pc:docMk/>
          <pc:sldMk cId="910442758" sldId="628"/>
        </pc:sldMkLst>
        <pc:spChg chg="mod">
          <ac:chgData name="Christian Morales LL." userId="acd2dd22fbae4b69" providerId="LiveId" clId="{DB99C404-EC06-457C-BB16-AD0136894115}" dt="2021-07-02T04:16:01.815" v="343" actId="27636"/>
          <ac:spMkLst>
            <pc:docMk/>
            <pc:sldMk cId="910442758" sldId="628"/>
            <ac:spMk id="2" creationId="{9358C098-A914-4E8E-B54A-B102F9C9DDE1}"/>
          </ac:spMkLst>
        </pc:spChg>
        <pc:spChg chg="mod">
          <ac:chgData name="Christian Morales LL." userId="acd2dd22fbae4b69" providerId="LiveId" clId="{DB99C404-EC06-457C-BB16-AD0136894115}" dt="2021-06-30T06:29:04.886" v="250"/>
          <ac:spMkLst>
            <pc:docMk/>
            <pc:sldMk cId="910442758" sldId="628"/>
            <ac:spMk id="3" creationId="{A86A00CF-4721-4679-9E87-24C29E12CAA9}"/>
          </ac:spMkLst>
        </pc:spChg>
        <pc:spChg chg="add mod">
          <ac:chgData name="Christian Morales LL." userId="acd2dd22fbae4b69" providerId="LiveId" clId="{DB99C404-EC06-457C-BB16-AD0136894115}" dt="2021-06-30T06:16:55.648" v="69"/>
          <ac:spMkLst>
            <pc:docMk/>
            <pc:sldMk cId="910442758" sldId="628"/>
            <ac:spMk id="4" creationId="{ED3125D1-23DE-4651-A898-85B66A46A9AE}"/>
          </ac:spMkLst>
        </pc:spChg>
        <pc:picChg chg="add mod">
          <ac:chgData name="Christian Morales LL." userId="acd2dd22fbae4b69" providerId="LiveId" clId="{DB99C404-EC06-457C-BB16-AD0136894115}" dt="2021-06-30T06:16:55.648" v="69"/>
          <ac:picMkLst>
            <pc:docMk/>
            <pc:sldMk cId="910442758" sldId="628"/>
            <ac:picMk id="5" creationId="{1ECE7CB2-3569-4E43-BE8F-778631F6D0B8}"/>
          </ac:picMkLst>
        </pc:picChg>
      </pc:sldChg>
      <pc:sldChg chg="addSp modSp new mod">
        <pc:chgData name="Christian Morales LL." userId="acd2dd22fbae4b69" providerId="LiveId" clId="{DB99C404-EC06-457C-BB16-AD0136894115}" dt="2021-07-02T04:16:05.791" v="347" actId="20577"/>
        <pc:sldMkLst>
          <pc:docMk/>
          <pc:sldMk cId="3611873327" sldId="629"/>
        </pc:sldMkLst>
        <pc:spChg chg="mod">
          <ac:chgData name="Christian Morales LL." userId="acd2dd22fbae4b69" providerId="LiveId" clId="{DB99C404-EC06-457C-BB16-AD0136894115}" dt="2021-07-02T04:16:05.791" v="347" actId="20577"/>
          <ac:spMkLst>
            <pc:docMk/>
            <pc:sldMk cId="3611873327" sldId="629"/>
            <ac:spMk id="2" creationId="{A50566DC-EE24-4672-B572-D3B4A68C155D}"/>
          </ac:spMkLst>
        </pc:spChg>
        <pc:spChg chg="mod">
          <ac:chgData name="Christian Morales LL." userId="acd2dd22fbae4b69" providerId="LiveId" clId="{DB99C404-EC06-457C-BB16-AD0136894115}" dt="2021-06-30T06:29:02.240" v="249"/>
          <ac:spMkLst>
            <pc:docMk/>
            <pc:sldMk cId="3611873327" sldId="629"/>
            <ac:spMk id="3" creationId="{E98FE422-F4C3-4FD8-A66B-7A22CD40A872}"/>
          </ac:spMkLst>
        </pc:spChg>
        <pc:spChg chg="add mod">
          <ac:chgData name="Christian Morales LL." userId="acd2dd22fbae4b69" providerId="LiveId" clId="{DB99C404-EC06-457C-BB16-AD0136894115}" dt="2021-06-30T06:17:41.130" v="74"/>
          <ac:spMkLst>
            <pc:docMk/>
            <pc:sldMk cId="3611873327" sldId="629"/>
            <ac:spMk id="4" creationId="{9ECB2498-24F6-4CB8-A283-47D3E52E9B8F}"/>
          </ac:spMkLst>
        </pc:spChg>
        <pc:picChg chg="add mod">
          <ac:chgData name="Christian Morales LL." userId="acd2dd22fbae4b69" providerId="LiveId" clId="{DB99C404-EC06-457C-BB16-AD0136894115}" dt="2021-06-30T06:17:41.130" v="74"/>
          <ac:picMkLst>
            <pc:docMk/>
            <pc:sldMk cId="3611873327" sldId="629"/>
            <ac:picMk id="5" creationId="{6D853AAC-06D1-4A23-B2C5-8BABAB43368E}"/>
          </ac:picMkLst>
        </pc:picChg>
      </pc:sldChg>
      <pc:sldChg chg="addSp modSp new mod">
        <pc:chgData name="Christian Morales LL." userId="acd2dd22fbae4b69" providerId="LiveId" clId="{DB99C404-EC06-457C-BB16-AD0136894115}" dt="2021-07-02T04:16:13.259" v="349" actId="27636"/>
        <pc:sldMkLst>
          <pc:docMk/>
          <pc:sldMk cId="2711072544" sldId="630"/>
        </pc:sldMkLst>
        <pc:spChg chg="mod">
          <ac:chgData name="Christian Morales LL." userId="acd2dd22fbae4b69" providerId="LiveId" clId="{DB99C404-EC06-457C-BB16-AD0136894115}" dt="2021-07-02T04:16:13.259" v="349" actId="27636"/>
          <ac:spMkLst>
            <pc:docMk/>
            <pc:sldMk cId="2711072544" sldId="630"/>
            <ac:spMk id="2" creationId="{77CE30D3-6D1F-44E5-9729-912C865A8051}"/>
          </ac:spMkLst>
        </pc:spChg>
        <pc:spChg chg="mod">
          <ac:chgData name="Christian Morales LL." userId="acd2dd22fbae4b69" providerId="LiveId" clId="{DB99C404-EC06-457C-BB16-AD0136894115}" dt="2021-06-30T06:29:00.216" v="248"/>
          <ac:spMkLst>
            <pc:docMk/>
            <pc:sldMk cId="2711072544" sldId="630"/>
            <ac:spMk id="3" creationId="{8D045751-AB42-4396-814D-0F7CF024695F}"/>
          </ac:spMkLst>
        </pc:spChg>
        <pc:spChg chg="add mod">
          <ac:chgData name="Christian Morales LL." userId="acd2dd22fbae4b69" providerId="LiveId" clId="{DB99C404-EC06-457C-BB16-AD0136894115}" dt="2021-06-30T06:17:58.850" v="77"/>
          <ac:spMkLst>
            <pc:docMk/>
            <pc:sldMk cId="2711072544" sldId="630"/>
            <ac:spMk id="4" creationId="{272920CB-242A-4C1B-A98C-460287E654C4}"/>
          </ac:spMkLst>
        </pc:spChg>
        <pc:spChg chg="add mod">
          <ac:chgData name="Christian Morales LL." userId="acd2dd22fbae4b69" providerId="LiveId" clId="{DB99C404-EC06-457C-BB16-AD0136894115}" dt="2021-06-30T06:17:58.850" v="77"/>
          <ac:spMkLst>
            <pc:docMk/>
            <pc:sldMk cId="2711072544" sldId="630"/>
            <ac:spMk id="7" creationId="{578ED469-A98A-4519-AFFB-FDE61C1101C4}"/>
          </ac:spMkLst>
        </pc:spChg>
        <pc:spChg chg="add mod">
          <ac:chgData name="Christian Morales LL." userId="acd2dd22fbae4b69" providerId="LiveId" clId="{DB99C404-EC06-457C-BB16-AD0136894115}" dt="2021-06-30T06:17:58.850" v="77"/>
          <ac:spMkLst>
            <pc:docMk/>
            <pc:sldMk cId="2711072544" sldId="630"/>
            <ac:spMk id="8" creationId="{600C8FDE-6D1D-42CB-8111-3FF701A0A35C}"/>
          </ac:spMkLst>
        </pc:spChg>
        <pc:spChg chg="add mod">
          <ac:chgData name="Christian Morales LL." userId="acd2dd22fbae4b69" providerId="LiveId" clId="{DB99C404-EC06-457C-BB16-AD0136894115}" dt="2021-06-30T06:17:58.850" v="77"/>
          <ac:spMkLst>
            <pc:docMk/>
            <pc:sldMk cId="2711072544" sldId="630"/>
            <ac:spMk id="9" creationId="{DA2C07A6-2EFE-4B48-9687-E0BC8455C877}"/>
          </ac:spMkLst>
        </pc:spChg>
        <pc:spChg chg="add mod">
          <ac:chgData name="Christian Morales LL." userId="acd2dd22fbae4b69" providerId="LiveId" clId="{DB99C404-EC06-457C-BB16-AD0136894115}" dt="2021-06-30T06:17:58.850" v="77"/>
          <ac:spMkLst>
            <pc:docMk/>
            <pc:sldMk cId="2711072544" sldId="630"/>
            <ac:spMk id="11" creationId="{90B69A20-808A-462C-8123-C9C674C41EC7}"/>
          </ac:spMkLst>
        </pc:spChg>
        <pc:spChg chg="add mod">
          <ac:chgData name="Christian Morales LL." userId="acd2dd22fbae4b69" providerId="LiveId" clId="{DB99C404-EC06-457C-BB16-AD0136894115}" dt="2021-06-30T06:17:58.850" v="77"/>
          <ac:spMkLst>
            <pc:docMk/>
            <pc:sldMk cId="2711072544" sldId="630"/>
            <ac:spMk id="13" creationId="{BEEE38B5-4A40-4539-BBBF-72A2ECAC4961}"/>
          </ac:spMkLst>
        </pc:spChg>
        <pc:spChg chg="add mod">
          <ac:chgData name="Christian Morales LL." userId="acd2dd22fbae4b69" providerId="LiveId" clId="{DB99C404-EC06-457C-BB16-AD0136894115}" dt="2021-06-30T06:17:58.850" v="77"/>
          <ac:spMkLst>
            <pc:docMk/>
            <pc:sldMk cId="2711072544" sldId="630"/>
            <ac:spMk id="14" creationId="{BF74D78A-64AD-40F8-95C6-92799C201564}"/>
          </ac:spMkLst>
        </pc:spChg>
        <pc:spChg chg="add mod">
          <ac:chgData name="Christian Morales LL." userId="acd2dd22fbae4b69" providerId="LiveId" clId="{DB99C404-EC06-457C-BB16-AD0136894115}" dt="2021-06-30T06:17:58.850" v="77"/>
          <ac:spMkLst>
            <pc:docMk/>
            <pc:sldMk cId="2711072544" sldId="630"/>
            <ac:spMk id="16" creationId="{F574F267-E9C3-42C8-98FD-A5DEA0D88317}"/>
          </ac:spMkLst>
        </pc:spChg>
        <pc:spChg chg="add mod">
          <ac:chgData name="Christian Morales LL." userId="acd2dd22fbae4b69" providerId="LiveId" clId="{DB99C404-EC06-457C-BB16-AD0136894115}" dt="2021-06-30T06:17:58.850" v="77"/>
          <ac:spMkLst>
            <pc:docMk/>
            <pc:sldMk cId="2711072544" sldId="630"/>
            <ac:spMk id="18" creationId="{8EAB2429-9F16-48ED-AA7A-8DFF58D7227C}"/>
          </ac:spMkLst>
        </pc:spChg>
        <pc:spChg chg="add mod">
          <ac:chgData name="Christian Morales LL." userId="acd2dd22fbae4b69" providerId="LiveId" clId="{DB99C404-EC06-457C-BB16-AD0136894115}" dt="2021-06-30T06:17:58.850" v="77"/>
          <ac:spMkLst>
            <pc:docMk/>
            <pc:sldMk cId="2711072544" sldId="630"/>
            <ac:spMk id="20" creationId="{97F6083F-5C75-48A2-A2B2-3179386405CE}"/>
          </ac:spMkLst>
        </pc:spChg>
        <pc:spChg chg="add mod">
          <ac:chgData name="Christian Morales LL." userId="acd2dd22fbae4b69" providerId="LiveId" clId="{DB99C404-EC06-457C-BB16-AD0136894115}" dt="2021-06-30T06:17:58.850" v="77"/>
          <ac:spMkLst>
            <pc:docMk/>
            <pc:sldMk cId="2711072544" sldId="630"/>
            <ac:spMk id="22" creationId="{CEC94BE0-8725-4B3B-98EC-A85FF39F218B}"/>
          </ac:spMkLst>
        </pc:spChg>
        <pc:spChg chg="add mod">
          <ac:chgData name="Christian Morales LL." userId="acd2dd22fbae4b69" providerId="LiveId" clId="{DB99C404-EC06-457C-BB16-AD0136894115}" dt="2021-06-30T06:17:58.850" v="77"/>
          <ac:spMkLst>
            <pc:docMk/>
            <pc:sldMk cId="2711072544" sldId="630"/>
            <ac:spMk id="24" creationId="{F11D2123-45F3-4750-97B7-35F634F7E15F}"/>
          </ac:spMkLst>
        </pc:spChg>
        <pc:spChg chg="add mod">
          <ac:chgData name="Christian Morales LL." userId="acd2dd22fbae4b69" providerId="LiveId" clId="{DB99C404-EC06-457C-BB16-AD0136894115}" dt="2021-06-30T06:17:58.850" v="77"/>
          <ac:spMkLst>
            <pc:docMk/>
            <pc:sldMk cId="2711072544" sldId="630"/>
            <ac:spMk id="26" creationId="{49A6BD19-49A6-478C-B91B-3447888C1731}"/>
          </ac:spMkLst>
        </pc:spChg>
        <pc:picChg chg="add mod">
          <ac:chgData name="Christian Morales LL." userId="acd2dd22fbae4b69" providerId="LiveId" clId="{DB99C404-EC06-457C-BB16-AD0136894115}" dt="2021-06-30T06:17:58.850" v="77"/>
          <ac:picMkLst>
            <pc:docMk/>
            <pc:sldMk cId="2711072544" sldId="630"/>
            <ac:picMk id="5" creationId="{F5C61060-0BEF-46D4-A8D9-EEBB736EA50F}"/>
          </ac:picMkLst>
        </pc:picChg>
        <pc:picChg chg="add mod">
          <ac:chgData name="Christian Morales LL." userId="acd2dd22fbae4b69" providerId="LiveId" clId="{DB99C404-EC06-457C-BB16-AD0136894115}" dt="2021-06-30T06:17:58.850" v="77"/>
          <ac:picMkLst>
            <pc:docMk/>
            <pc:sldMk cId="2711072544" sldId="630"/>
            <ac:picMk id="6" creationId="{2971DB18-00C5-41AB-A6C1-EF24344EAC22}"/>
          </ac:picMkLst>
        </pc:picChg>
        <pc:picChg chg="add mod">
          <ac:chgData name="Christian Morales LL." userId="acd2dd22fbae4b69" providerId="LiveId" clId="{DB99C404-EC06-457C-BB16-AD0136894115}" dt="2021-06-30T06:17:58.850" v="77"/>
          <ac:picMkLst>
            <pc:docMk/>
            <pc:sldMk cId="2711072544" sldId="630"/>
            <ac:picMk id="10" creationId="{11BB7AB8-F3F1-43F1-8F9A-3306AE45EF55}"/>
          </ac:picMkLst>
        </pc:picChg>
        <pc:picChg chg="add mod">
          <ac:chgData name="Christian Morales LL." userId="acd2dd22fbae4b69" providerId="LiveId" clId="{DB99C404-EC06-457C-BB16-AD0136894115}" dt="2021-06-30T06:17:58.850" v="77"/>
          <ac:picMkLst>
            <pc:docMk/>
            <pc:sldMk cId="2711072544" sldId="630"/>
            <ac:picMk id="12" creationId="{17867672-EB98-49F7-AA04-9F017B3D931F}"/>
          </ac:picMkLst>
        </pc:picChg>
        <pc:picChg chg="add mod">
          <ac:chgData name="Christian Morales LL." userId="acd2dd22fbae4b69" providerId="LiveId" clId="{DB99C404-EC06-457C-BB16-AD0136894115}" dt="2021-06-30T06:17:58.850" v="77"/>
          <ac:picMkLst>
            <pc:docMk/>
            <pc:sldMk cId="2711072544" sldId="630"/>
            <ac:picMk id="15" creationId="{3A031F6D-5ED3-45ED-9DFE-AD030D089613}"/>
          </ac:picMkLst>
        </pc:picChg>
        <pc:picChg chg="add mod">
          <ac:chgData name="Christian Morales LL." userId="acd2dd22fbae4b69" providerId="LiveId" clId="{DB99C404-EC06-457C-BB16-AD0136894115}" dt="2021-06-30T06:17:58.850" v="77"/>
          <ac:picMkLst>
            <pc:docMk/>
            <pc:sldMk cId="2711072544" sldId="630"/>
            <ac:picMk id="17" creationId="{21EE616D-1173-4DDD-A7B9-8C77575360C2}"/>
          </ac:picMkLst>
        </pc:picChg>
        <pc:picChg chg="add mod">
          <ac:chgData name="Christian Morales LL." userId="acd2dd22fbae4b69" providerId="LiveId" clId="{DB99C404-EC06-457C-BB16-AD0136894115}" dt="2021-06-30T06:17:58.850" v="77"/>
          <ac:picMkLst>
            <pc:docMk/>
            <pc:sldMk cId="2711072544" sldId="630"/>
            <ac:picMk id="19" creationId="{D8EA6BF4-E78F-4BDC-AAA9-8B1EAA3D4721}"/>
          </ac:picMkLst>
        </pc:picChg>
        <pc:picChg chg="add mod">
          <ac:chgData name="Christian Morales LL." userId="acd2dd22fbae4b69" providerId="LiveId" clId="{DB99C404-EC06-457C-BB16-AD0136894115}" dt="2021-06-30T06:17:58.850" v="77"/>
          <ac:picMkLst>
            <pc:docMk/>
            <pc:sldMk cId="2711072544" sldId="630"/>
            <ac:picMk id="21" creationId="{8F51480F-8F62-4C64-8EC9-B2AAB0E4918F}"/>
          </ac:picMkLst>
        </pc:picChg>
        <pc:picChg chg="add mod">
          <ac:chgData name="Christian Morales LL." userId="acd2dd22fbae4b69" providerId="LiveId" clId="{DB99C404-EC06-457C-BB16-AD0136894115}" dt="2021-06-30T06:17:58.850" v="77"/>
          <ac:picMkLst>
            <pc:docMk/>
            <pc:sldMk cId="2711072544" sldId="630"/>
            <ac:picMk id="23" creationId="{5DE32893-D98B-4B34-8CCC-0E0B0B523310}"/>
          </ac:picMkLst>
        </pc:picChg>
        <pc:picChg chg="add mod">
          <ac:chgData name="Christian Morales LL." userId="acd2dd22fbae4b69" providerId="LiveId" clId="{DB99C404-EC06-457C-BB16-AD0136894115}" dt="2021-06-30T06:17:58.850" v="77"/>
          <ac:picMkLst>
            <pc:docMk/>
            <pc:sldMk cId="2711072544" sldId="630"/>
            <ac:picMk id="25" creationId="{2D734F9E-C840-4C38-9FD8-C69B67B0C376}"/>
          </ac:picMkLst>
        </pc:picChg>
        <pc:picChg chg="add mod">
          <ac:chgData name="Christian Morales LL." userId="acd2dd22fbae4b69" providerId="LiveId" clId="{DB99C404-EC06-457C-BB16-AD0136894115}" dt="2021-06-30T06:17:58.850" v="77"/>
          <ac:picMkLst>
            <pc:docMk/>
            <pc:sldMk cId="2711072544" sldId="630"/>
            <ac:picMk id="27" creationId="{DEAA245E-4B31-4812-B8D1-5FE30D0EA4A3}"/>
          </ac:picMkLst>
        </pc:picChg>
        <pc:cxnChg chg="add mod">
          <ac:chgData name="Christian Morales LL." userId="acd2dd22fbae4b69" providerId="LiveId" clId="{DB99C404-EC06-457C-BB16-AD0136894115}" dt="2021-06-30T06:17:58.850" v="77"/>
          <ac:cxnSpMkLst>
            <pc:docMk/>
            <pc:sldMk cId="2711072544" sldId="630"/>
            <ac:cxnSpMk id="28" creationId="{14C37080-BD49-430E-A478-ACDD0ABBE54D}"/>
          </ac:cxnSpMkLst>
        </pc:cxnChg>
        <pc:cxnChg chg="add mod">
          <ac:chgData name="Christian Morales LL." userId="acd2dd22fbae4b69" providerId="LiveId" clId="{DB99C404-EC06-457C-BB16-AD0136894115}" dt="2021-06-30T06:17:58.850" v="77"/>
          <ac:cxnSpMkLst>
            <pc:docMk/>
            <pc:sldMk cId="2711072544" sldId="630"/>
            <ac:cxnSpMk id="29" creationId="{48E33078-305E-4355-BDBB-1AA10D66D756}"/>
          </ac:cxnSpMkLst>
        </pc:cxnChg>
      </pc:sldChg>
      <pc:sldChg chg="addSp modSp new mod">
        <pc:chgData name="Christian Morales LL." userId="acd2dd22fbae4b69" providerId="LiveId" clId="{DB99C404-EC06-457C-BB16-AD0136894115}" dt="2021-07-02T04:16:18.089" v="351" actId="27636"/>
        <pc:sldMkLst>
          <pc:docMk/>
          <pc:sldMk cId="2862677827" sldId="631"/>
        </pc:sldMkLst>
        <pc:spChg chg="mod">
          <ac:chgData name="Christian Morales LL." userId="acd2dd22fbae4b69" providerId="LiveId" clId="{DB99C404-EC06-457C-BB16-AD0136894115}" dt="2021-07-02T04:16:18.089" v="351" actId="27636"/>
          <ac:spMkLst>
            <pc:docMk/>
            <pc:sldMk cId="2862677827" sldId="631"/>
            <ac:spMk id="2" creationId="{910D8F70-C2F9-483C-A77F-0746885D1DE7}"/>
          </ac:spMkLst>
        </pc:spChg>
        <pc:spChg chg="mod">
          <ac:chgData name="Christian Morales LL." userId="acd2dd22fbae4b69" providerId="LiveId" clId="{DB99C404-EC06-457C-BB16-AD0136894115}" dt="2021-06-30T06:28:58.025" v="247"/>
          <ac:spMkLst>
            <pc:docMk/>
            <pc:sldMk cId="2862677827" sldId="631"/>
            <ac:spMk id="3" creationId="{DC26C706-2162-4545-A26B-2F0F5473F8D2}"/>
          </ac:spMkLst>
        </pc:spChg>
        <pc:spChg chg="add mod">
          <ac:chgData name="Christian Morales LL." userId="acd2dd22fbae4b69" providerId="LiveId" clId="{DB99C404-EC06-457C-BB16-AD0136894115}" dt="2021-06-30T06:18:29.678" v="84" actId="27636"/>
          <ac:spMkLst>
            <pc:docMk/>
            <pc:sldMk cId="2862677827" sldId="631"/>
            <ac:spMk id="4" creationId="{48EDDF76-8D4E-429A-B09F-A3E910EC9E29}"/>
          </ac:spMkLst>
        </pc:spChg>
        <pc:picChg chg="add mod">
          <ac:chgData name="Christian Morales LL." userId="acd2dd22fbae4b69" providerId="LiveId" clId="{DB99C404-EC06-457C-BB16-AD0136894115}" dt="2021-06-30T06:18:29.678" v="84" actId="27636"/>
          <ac:picMkLst>
            <pc:docMk/>
            <pc:sldMk cId="2862677827" sldId="631"/>
            <ac:picMk id="5" creationId="{7327D445-2743-4E94-A9C2-0C8CE052B0CB}"/>
          </ac:picMkLst>
        </pc:picChg>
      </pc:sldChg>
      <pc:sldChg chg="addSp modSp new mod modAnim">
        <pc:chgData name="Christian Morales LL." userId="acd2dd22fbae4b69" providerId="LiveId" clId="{DB99C404-EC06-457C-BB16-AD0136894115}" dt="2021-07-02T04:16:21.181" v="353" actId="27636"/>
        <pc:sldMkLst>
          <pc:docMk/>
          <pc:sldMk cId="3737965249" sldId="632"/>
        </pc:sldMkLst>
        <pc:spChg chg="mod">
          <ac:chgData name="Christian Morales LL." userId="acd2dd22fbae4b69" providerId="LiveId" clId="{DB99C404-EC06-457C-BB16-AD0136894115}" dt="2021-07-02T04:16:21.181" v="353" actId="27636"/>
          <ac:spMkLst>
            <pc:docMk/>
            <pc:sldMk cId="3737965249" sldId="632"/>
            <ac:spMk id="2" creationId="{9BC17B13-1A9C-4EA7-9BE1-7D19DB5C05C1}"/>
          </ac:spMkLst>
        </pc:spChg>
        <pc:spChg chg="mod">
          <ac:chgData name="Christian Morales LL." userId="acd2dd22fbae4b69" providerId="LiveId" clId="{DB99C404-EC06-457C-BB16-AD0136894115}" dt="2021-06-30T06:28:53.403" v="246"/>
          <ac:spMkLst>
            <pc:docMk/>
            <pc:sldMk cId="3737965249" sldId="632"/>
            <ac:spMk id="3" creationId="{DCBC428E-0CC1-4313-A818-2D268771173C}"/>
          </ac:spMkLst>
        </pc:spChg>
        <pc:spChg chg="add mod">
          <ac:chgData name="Christian Morales LL." userId="acd2dd22fbae4b69" providerId="LiveId" clId="{DB99C404-EC06-457C-BB16-AD0136894115}" dt="2021-06-30T06:18:57.250" v="87"/>
          <ac:spMkLst>
            <pc:docMk/>
            <pc:sldMk cId="3737965249" sldId="632"/>
            <ac:spMk id="4" creationId="{46F9B159-5F26-4E49-BC6C-11D8C60F5D66}"/>
          </ac:spMkLst>
        </pc:spChg>
        <pc:spChg chg="mod">
          <ac:chgData name="Christian Morales LL." userId="acd2dd22fbae4b69" providerId="LiveId" clId="{DB99C404-EC06-457C-BB16-AD0136894115}" dt="2021-06-30T06:18:57.250" v="87"/>
          <ac:spMkLst>
            <pc:docMk/>
            <pc:sldMk cId="3737965249" sldId="632"/>
            <ac:spMk id="9" creationId="{08AB8D29-08E4-4EB2-8814-25E4E36E78EE}"/>
          </ac:spMkLst>
        </pc:spChg>
        <pc:spChg chg="mod">
          <ac:chgData name="Christian Morales LL." userId="acd2dd22fbae4b69" providerId="LiveId" clId="{DB99C404-EC06-457C-BB16-AD0136894115}" dt="2021-06-30T06:18:57.250" v="87"/>
          <ac:spMkLst>
            <pc:docMk/>
            <pc:sldMk cId="3737965249" sldId="632"/>
            <ac:spMk id="10" creationId="{C97C8206-8392-40AF-BECF-4028BD9F06BB}"/>
          </ac:spMkLst>
        </pc:spChg>
        <pc:spChg chg="mod">
          <ac:chgData name="Christian Morales LL." userId="acd2dd22fbae4b69" providerId="LiveId" clId="{DB99C404-EC06-457C-BB16-AD0136894115}" dt="2021-06-30T06:18:57.250" v="87"/>
          <ac:spMkLst>
            <pc:docMk/>
            <pc:sldMk cId="3737965249" sldId="632"/>
            <ac:spMk id="11" creationId="{77886352-8AB5-4782-8FDC-CA3F60BD4311}"/>
          </ac:spMkLst>
        </pc:spChg>
        <pc:spChg chg="mod">
          <ac:chgData name="Christian Morales LL." userId="acd2dd22fbae4b69" providerId="LiveId" clId="{DB99C404-EC06-457C-BB16-AD0136894115}" dt="2021-06-30T06:18:57.250" v="87"/>
          <ac:spMkLst>
            <pc:docMk/>
            <pc:sldMk cId="3737965249" sldId="632"/>
            <ac:spMk id="12" creationId="{DC07632E-6FC5-4EFC-8641-E014AF316042}"/>
          </ac:spMkLst>
        </pc:spChg>
        <pc:spChg chg="mod">
          <ac:chgData name="Christian Morales LL." userId="acd2dd22fbae4b69" providerId="LiveId" clId="{DB99C404-EC06-457C-BB16-AD0136894115}" dt="2021-06-30T06:18:57.250" v="87"/>
          <ac:spMkLst>
            <pc:docMk/>
            <pc:sldMk cId="3737965249" sldId="632"/>
            <ac:spMk id="13" creationId="{A0F80815-E9D3-47C9-9D5F-CA85A9FC79AD}"/>
          </ac:spMkLst>
        </pc:spChg>
        <pc:spChg chg="mod">
          <ac:chgData name="Christian Morales LL." userId="acd2dd22fbae4b69" providerId="LiveId" clId="{DB99C404-EC06-457C-BB16-AD0136894115}" dt="2021-06-30T06:18:57.250" v="87"/>
          <ac:spMkLst>
            <pc:docMk/>
            <pc:sldMk cId="3737965249" sldId="632"/>
            <ac:spMk id="14" creationId="{9677C5D2-3ABF-438D-B875-4C3C77C2821F}"/>
          </ac:spMkLst>
        </pc:spChg>
        <pc:spChg chg="mod">
          <ac:chgData name="Christian Morales LL." userId="acd2dd22fbae4b69" providerId="LiveId" clId="{DB99C404-EC06-457C-BB16-AD0136894115}" dt="2021-06-30T06:18:57.250" v="87"/>
          <ac:spMkLst>
            <pc:docMk/>
            <pc:sldMk cId="3737965249" sldId="632"/>
            <ac:spMk id="15" creationId="{1F6A30CE-9249-4613-B2A7-A24AF2DDE5E0}"/>
          </ac:spMkLst>
        </pc:spChg>
        <pc:spChg chg="mod">
          <ac:chgData name="Christian Morales LL." userId="acd2dd22fbae4b69" providerId="LiveId" clId="{DB99C404-EC06-457C-BB16-AD0136894115}" dt="2021-06-30T06:18:57.250" v="87"/>
          <ac:spMkLst>
            <pc:docMk/>
            <pc:sldMk cId="3737965249" sldId="632"/>
            <ac:spMk id="16" creationId="{B4C3C2F8-4C39-42B7-83AB-C77DE2B7ABF6}"/>
          </ac:spMkLst>
        </pc:spChg>
        <pc:spChg chg="mod">
          <ac:chgData name="Christian Morales LL." userId="acd2dd22fbae4b69" providerId="LiveId" clId="{DB99C404-EC06-457C-BB16-AD0136894115}" dt="2021-06-30T06:18:57.250" v="87"/>
          <ac:spMkLst>
            <pc:docMk/>
            <pc:sldMk cId="3737965249" sldId="632"/>
            <ac:spMk id="17" creationId="{5F583FA6-73E7-4873-9832-0422D732B2FD}"/>
          </ac:spMkLst>
        </pc:spChg>
        <pc:spChg chg="mod">
          <ac:chgData name="Christian Morales LL." userId="acd2dd22fbae4b69" providerId="LiveId" clId="{DB99C404-EC06-457C-BB16-AD0136894115}" dt="2021-06-30T06:18:57.250" v="87"/>
          <ac:spMkLst>
            <pc:docMk/>
            <pc:sldMk cId="3737965249" sldId="632"/>
            <ac:spMk id="18" creationId="{8D77A876-0D14-4360-8386-6BDBCE459C18}"/>
          </ac:spMkLst>
        </pc:spChg>
        <pc:spChg chg="mod">
          <ac:chgData name="Christian Morales LL." userId="acd2dd22fbae4b69" providerId="LiveId" clId="{DB99C404-EC06-457C-BB16-AD0136894115}" dt="2021-06-30T06:18:57.250" v="87"/>
          <ac:spMkLst>
            <pc:docMk/>
            <pc:sldMk cId="3737965249" sldId="632"/>
            <ac:spMk id="19" creationId="{85698E34-B113-40B6-94D3-2D26B3152246}"/>
          </ac:spMkLst>
        </pc:spChg>
        <pc:spChg chg="mod">
          <ac:chgData name="Christian Morales LL." userId="acd2dd22fbae4b69" providerId="LiveId" clId="{DB99C404-EC06-457C-BB16-AD0136894115}" dt="2021-06-30T06:18:57.250" v="87"/>
          <ac:spMkLst>
            <pc:docMk/>
            <pc:sldMk cId="3737965249" sldId="632"/>
            <ac:spMk id="20" creationId="{8FAC8CDB-97C3-4D0D-B274-8084E14737FA}"/>
          </ac:spMkLst>
        </pc:spChg>
        <pc:spChg chg="mod">
          <ac:chgData name="Christian Morales LL." userId="acd2dd22fbae4b69" providerId="LiveId" clId="{DB99C404-EC06-457C-BB16-AD0136894115}" dt="2021-06-30T06:18:57.250" v="87"/>
          <ac:spMkLst>
            <pc:docMk/>
            <pc:sldMk cId="3737965249" sldId="632"/>
            <ac:spMk id="21" creationId="{DCE3575B-6823-4535-856B-15961FEB4E83}"/>
          </ac:spMkLst>
        </pc:spChg>
        <pc:spChg chg="mod">
          <ac:chgData name="Christian Morales LL." userId="acd2dd22fbae4b69" providerId="LiveId" clId="{DB99C404-EC06-457C-BB16-AD0136894115}" dt="2021-06-30T06:18:57.250" v="87"/>
          <ac:spMkLst>
            <pc:docMk/>
            <pc:sldMk cId="3737965249" sldId="632"/>
            <ac:spMk id="22" creationId="{10293254-F452-4248-8171-06C988C41B84}"/>
          </ac:spMkLst>
        </pc:spChg>
        <pc:spChg chg="mod">
          <ac:chgData name="Christian Morales LL." userId="acd2dd22fbae4b69" providerId="LiveId" clId="{DB99C404-EC06-457C-BB16-AD0136894115}" dt="2021-06-30T06:18:57.250" v="87"/>
          <ac:spMkLst>
            <pc:docMk/>
            <pc:sldMk cId="3737965249" sldId="632"/>
            <ac:spMk id="23" creationId="{396ADD3C-A68D-4D62-84B4-DB15E685CAE1}"/>
          </ac:spMkLst>
        </pc:spChg>
        <pc:spChg chg="mod">
          <ac:chgData name="Christian Morales LL." userId="acd2dd22fbae4b69" providerId="LiveId" clId="{DB99C404-EC06-457C-BB16-AD0136894115}" dt="2021-06-30T06:18:57.250" v="87"/>
          <ac:spMkLst>
            <pc:docMk/>
            <pc:sldMk cId="3737965249" sldId="632"/>
            <ac:spMk id="24" creationId="{DD5A6A35-61C3-49EE-9AF4-E7B749C62241}"/>
          </ac:spMkLst>
        </pc:spChg>
        <pc:spChg chg="mod">
          <ac:chgData name="Christian Morales LL." userId="acd2dd22fbae4b69" providerId="LiveId" clId="{DB99C404-EC06-457C-BB16-AD0136894115}" dt="2021-06-30T06:18:57.250" v="87"/>
          <ac:spMkLst>
            <pc:docMk/>
            <pc:sldMk cId="3737965249" sldId="632"/>
            <ac:spMk id="25" creationId="{41DB4A2B-D90A-4D07-989C-353B7E726C78}"/>
          </ac:spMkLst>
        </pc:spChg>
        <pc:spChg chg="mod">
          <ac:chgData name="Christian Morales LL." userId="acd2dd22fbae4b69" providerId="LiveId" clId="{DB99C404-EC06-457C-BB16-AD0136894115}" dt="2021-06-30T06:18:57.250" v="87"/>
          <ac:spMkLst>
            <pc:docMk/>
            <pc:sldMk cId="3737965249" sldId="632"/>
            <ac:spMk id="26" creationId="{3957B853-FE03-4093-B37A-D3ADACB055E6}"/>
          </ac:spMkLst>
        </pc:spChg>
        <pc:spChg chg="mod">
          <ac:chgData name="Christian Morales LL." userId="acd2dd22fbae4b69" providerId="LiveId" clId="{DB99C404-EC06-457C-BB16-AD0136894115}" dt="2021-06-30T06:18:57.250" v="87"/>
          <ac:spMkLst>
            <pc:docMk/>
            <pc:sldMk cId="3737965249" sldId="632"/>
            <ac:spMk id="27" creationId="{2BF74CC2-FBDC-461A-A78D-64C90DB68BAE}"/>
          </ac:spMkLst>
        </pc:spChg>
        <pc:spChg chg="mod">
          <ac:chgData name="Christian Morales LL." userId="acd2dd22fbae4b69" providerId="LiveId" clId="{DB99C404-EC06-457C-BB16-AD0136894115}" dt="2021-06-30T06:18:57.250" v="87"/>
          <ac:spMkLst>
            <pc:docMk/>
            <pc:sldMk cId="3737965249" sldId="632"/>
            <ac:spMk id="28" creationId="{47BC18C3-8757-4A48-8437-2BE3EA33186B}"/>
          </ac:spMkLst>
        </pc:spChg>
        <pc:spChg chg="mod">
          <ac:chgData name="Christian Morales LL." userId="acd2dd22fbae4b69" providerId="LiveId" clId="{DB99C404-EC06-457C-BB16-AD0136894115}" dt="2021-06-30T06:18:57.250" v="87"/>
          <ac:spMkLst>
            <pc:docMk/>
            <pc:sldMk cId="3737965249" sldId="632"/>
            <ac:spMk id="29" creationId="{33F38B3F-CE77-4510-8B25-1DDCB8C41997}"/>
          </ac:spMkLst>
        </pc:spChg>
        <pc:spChg chg="mod">
          <ac:chgData name="Christian Morales LL." userId="acd2dd22fbae4b69" providerId="LiveId" clId="{DB99C404-EC06-457C-BB16-AD0136894115}" dt="2021-06-30T06:18:57.250" v="87"/>
          <ac:spMkLst>
            <pc:docMk/>
            <pc:sldMk cId="3737965249" sldId="632"/>
            <ac:spMk id="30" creationId="{C6DE312F-A86B-404A-B914-FADACD9860B5}"/>
          </ac:spMkLst>
        </pc:spChg>
        <pc:spChg chg="mod">
          <ac:chgData name="Christian Morales LL." userId="acd2dd22fbae4b69" providerId="LiveId" clId="{DB99C404-EC06-457C-BB16-AD0136894115}" dt="2021-06-30T06:18:57.250" v="87"/>
          <ac:spMkLst>
            <pc:docMk/>
            <pc:sldMk cId="3737965249" sldId="632"/>
            <ac:spMk id="31" creationId="{01C9EEBB-EDAB-4D05-95DD-AD650B5B96B0}"/>
          </ac:spMkLst>
        </pc:spChg>
        <pc:spChg chg="mod">
          <ac:chgData name="Christian Morales LL." userId="acd2dd22fbae4b69" providerId="LiveId" clId="{DB99C404-EC06-457C-BB16-AD0136894115}" dt="2021-06-30T06:18:57.250" v="87"/>
          <ac:spMkLst>
            <pc:docMk/>
            <pc:sldMk cId="3737965249" sldId="632"/>
            <ac:spMk id="32" creationId="{FB6A8C5A-F716-4290-BEEF-DEAF33525272}"/>
          </ac:spMkLst>
        </pc:spChg>
        <pc:spChg chg="mod">
          <ac:chgData name="Christian Morales LL." userId="acd2dd22fbae4b69" providerId="LiveId" clId="{DB99C404-EC06-457C-BB16-AD0136894115}" dt="2021-06-30T06:18:57.250" v="87"/>
          <ac:spMkLst>
            <pc:docMk/>
            <pc:sldMk cId="3737965249" sldId="632"/>
            <ac:spMk id="33" creationId="{66996179-28AE-4EA1-A521-6574674D1B8A}"/>
          </ac:spMkLst>
        </pc:spChg>
        <pc:spChg chg="mod">
          <ac:chgData name="Christian Morales LL." userId="acd2dd22fbae4b69" providerId="LiveId" clId="{DB99C404-EC06-457C-BB16-AD0136894115}" dt="2021-06-30T06:18:57.250" v="87"/>
          <ac:spMkLst>
            <pc:docMk/>
            <pc:sldMk cId="3737965249" sldId="632"/>
            <ac:spMk id="34" creationId="{0B89FFF6-14CF-4085-BC4B-D3321B00687A}"/>
          </ac:spMkLst>
        </pc:spChg>
        <pc:spChg chg="mod">
          <ac:chgData name="Christian Morales LL." userId="acd2dd22fbae4b69" providerId="LiveId" clId="{DB99C404-EC06-457C-BB16-AD0136894115}" dt="2021-06-30T06:18:57.250" v="87"/>
          <ac:spMkLst>
            <pc:docMk/>
            <pc:sldMk cId="3737965249" sldId="632"/>
            <ac:spMk id="35" creationId="{94A4205F-0E9F-4B53-A850-B59CC6EB0921}"/>
          </ac:spMkLst>
        </pc:spChg>
        <pc:spChg chg="mod">
          <ac:chgData name="Christian Morales LL." userId="acd2dd22fbae4b69" providerId="LiveId" clId="{DB99C404-EC06-457C-BB16-AD0136894115}" dt="2021-06-30T06:18:57.250" v="87"/>
          <ac:spMkLst>
            <pc:docMk/>
            <pc:sldMk cId="3737965249" sldId="632"/>
            <ac:spMk id="36" creationId="{2133577E-0061-426C-9BAA-9A581FAEB7BA}"/>
          </ac:spMkLst>
        </pc:spChg>
        <pc:spChg chg="mod">
          <ac:chgData name="Christian Morales LL." userId="acd2dd22fbae4b69" providerId="LiveId" clId="{DB99C404-EC06-457C-BB16-AD0136894115}" dt="2021-06-30T06:18:57.250" v="87"/>
          <ac:spMkLst>
            <pc:docMk/>
            <pc:sldMk cId="3737965249" sldId="632"/>
            <ac:spMk id="37" creationId="{F4609653-6132-4A5C-9709-EDD56B7FAF0C}"/>
          </ac:spMkLst>
        </pc:spChg>
        <pc:spChg chg="mod">
          <ac:chgData name="Christian Morales LL." userId="acd2dd22fbae4b69" providerId="LiveId" clId="{DB99C404-EC06-457C-BB16-AD0136894115}" dt="2021-06-30T06:18:57.250" v="87"/>
          <ac:spMkLst>
            <pc:docMk/>
            <pc:sldMk cId="3737965249" sldId="632"/>
            <ac:spMk id="38" creationId="{01E7CD17-90F2-4303-9F62-A7A1AEB3FD33}"/>
          </ac:spMkLst>
        </pc:spChg>
        <pc:spChg chg="mod">
          <ac:chgData name="Christian Morales LL." userId="acd2dd22fbae4b69" providerId="LiveId" clId="{DB99C404-EC06-457C-BB16-AD0136894115}" dt="2021-06-30T06:18:57.250" v="87"/>
          <ac:spMkLst>
            <pc:docMk/>
            <pc:sldMk cId="3737965249" sldId="632"/>
            <ac:spMk id="39" creationId="{6664F23D-4FC0-4B5F-93DE-2D2967F98B19}"/>
          </ac:spMkLst>
        </pc:spChg>
        <pc:spChg chg="mod">
          <ac:chgData name="Christian Morales LL." userId="acd2dd22fbae4b69" providerId="LiveId" clId="{DB99C404-EC06-457C-BB16-AD0136894115}" dt="2021-06-30T06:18:57.250" v="87"/>
          <ac:spMkLst>
            <pc:docMk/>
            <pc:sldMk cId="3737965249" sldId="632"/>
            <ac:spMk id="40" creationId="{A02E0643-6F07-4E64-ACB6-82E875C78B57}"/>
          </ac:spMkLst>
        </pc:spChg>
        <pc:spChg chg="mod">
          <ac:chgData name="Christian Morales LL." userId="acd2dd22fbae4b69" providerId="LiveId" clId="{DB99C404-EC06-457C-BB16-AD0136894115}" dt="2021-06-30T06:18:57.250" v="87"/>
          <ac:spMkLst>
            <pc:docMk/>
            <pc:sldMk cId="3737965249" sldId="632"/>
            <ac:spMk id="42" creationId="{80F00578-9905-4E42-92BC-A5E3E7AA594C}"/>
          </ac:spMkLst>
        </pc:spChg>
        <pc:spChg chg="mod">
          <ac:chgData name="Christian Morales LL." userId="acd2dd22fbae4b69" providerId="LiveId" clId="{DB99C404-EC06-457C-BB16-AD0136894115}" dt="2021-06-30T06:18:57.250" v="87"/>
          <ac:spMkLst>
            <pc:docMk/>
            <pc:sldMk cId="3737965249" sldId="632"/>
            <ac:spMk id="43" creationId="{86BED88D-1263-4DF5-B324-541F8E776372}"/>
          </ac:spMkLst>
        </pc:spChg>
        <pc:spChg chg="mod">
          <ac:chgData name="Christian Morales LL." userId="acd2dd22fbae4b69" providerId="LiveId" clId="{DB99C404-EC06-457C-BB16-AD0136894115}" dt="2021-06-30T06:18:57.250" v="87"/>
          <ac:spMkLst>
            <pc:docMk/>
            <pc:sldMk cId="3737965249" sldId="632"/>
            <ac:spMk id="44" creationId="{DBFBF2AB-5B48-409D-B622-87C21AA563E5}"/>
          </ac:spMkLst>
        </pc:spChg>
        <pc:spChg chg="mod">
          <ac:chgData name="Christian Morales LL." userId="acd2dd22fbae4b69" providerId="LiveId" clId="{DB99C404-EC06-457C-BB16-AD0136894115}" dt="2021-06-30T06:18:57.250" v="87"/>
          <ac:spMkLst>
            <pc:docMk/>
            <pc:sldMk cId="3737965249" sldId="632"/>
            <ac:spMk id="45" creationId="{5A88B6B4-CE19-4039-B53F-A45C709AF5EF}"/>
          </ac:spMkLst>
        </pc:spChg>
        <pc:spChg chg="mod">
          <ac:chgData name="Christian Morales LL." userId="acd2dd22fbae4b69" providerId="LiveId" clId="{DB99C404-EC06-457C-BB16-AD0136894115}" dt="2021-06-30T06:18:57.250" v="87"/>
          <ac:spMkLst>
            <pc:docMk/>
            <pc:sldMk cId="3737965249" sldId="632"/>
            <ac:spMk id="46" creationId="{BAE43510-972A-4AEF-A373-DD1403407D42}"/>
          </ac:spMkLst>
        </pc:spChg>
        <pc:spChg chg="mod">
          <ac:chgData name="Christian Morales LL." userId="acd2dd22fbae4b69" providerId="LiveId" clId="{DB99C404-EC06-457C-BB16-AD0136894115}" dt="2021-06-30T06:18:57.250" v="87"/>
          <ac:spMkLst>
            <pc:docMk/>
            <pc:sldMk cId="3737965249" sldId="632"/>
            <ac:spMk id="47" creationId="{D4EFBF1C-2503-429B-9D01-5D9D80DD7FD7}"/>
          </ac:spMkLst>
        </pc:spChg>
        <pc:spChg chg="mod">
          <ac:chgData name="Christian Morales LL." userId="acd2dd22fbae4b69" providerId="LiveId" clId="{DB99C404-EC06-457C-BB16-AD0136894115}" dt="2021-06-30T06:18:57.250" v="87"/>
          <ac:spMkLst>
            <pc:docMk/>
            <pc:sldMk cId="3737965249" sldId="632"/>
            <ac:spMk id="48" creationId="{7045C8FA-9276-469D-9204-15CCAF051026}"/>
          </ac:spMkLst>
        </pc:spChg>
        <pc:spChg chg="mod">
          <ac:chgData name="Christian Morales LL." userId="acd2dd22fbae4b69" providerId="LiveId" clId="{DB99C404-EC06-457C-BB16-AD0136894115}" dt="2021-06-30T06:18:57.250" v="87"/>
          <ac:spMkLst>
            <pc:docMk/>
            <pc:sldMk cId="3737965249" sldId="632"/>
            <ac:spMk id="49" creationId="{CFD5D9AE-66AE-4D5E-B23F-A0B022AE2610}"/>
          </ac:spMkLst>
        </pc:spChg>
        <pc:spChg chg="mod">
          <ac:chgData name="Christian Morales LL." userId="acd2dd22fbae4b69" providerId="LiveId" clId="{DB99C404-EC06-457C-BB16-AD0136894115}" dt="2021-06-30T06:18:57.250" v="87"/>
          <ac:spMkLst>
            <pc:docMk/>
            <pc:sldMk cId="3737965249" sldId="632"/>
            <ac:spMk id="50" creationId="{CE8C03F0-1552-4811-87F7-6E4B34B9226B}"/>
          </ac:spMkLst>
        </pc:spChg>
        <pc:spChg chg="mod">
          <ac:chgData name="Christian Morales LL." userId="acd2dd22fbae4b69" providerId="LiveId" clId="{DB99C404-EC06-457C-BB16-AD0136894115}" dt="2021-06-30T06:18:57.250" v="87"/>
          <ac:spMkLst>
            <pc:docMk/>
            <pc:sldMk cId="3737965249" sldId="632"/>
            <ac:spMk id="51" creationId="{4B93DDA1-6FF5-4A1D-B600-F25112974688}"/>
          </ac:spMkLst>
        </pc:spChg>
        <pc:spChg chg="mod">
          <ac:chgData name="Christian Morales LL." userId="acd2dd22fbae4b69" providerId="LiveId" clId="{DB99C404-EC06-457C-BB16-AD0136894115}" dt="2021-06-30T06:18:57.250" v="87"/>
          <ac:spMkLst>
            <pc:docMk/>
            <pc:sldMk cId="3737965249" sldId="632"/>
            <ac:spMk id="52" creationId="{B257D12C-1F88-43CA-B036-EE7E9F2FC464}"/>
          </ac:spMkLst>
        </pc:spChg>
        <pc:spChg chg="mod">
          <ac:chgData name="Christian Morales LL." userId="acd2dd22fbae4b69" providerId="LiveId" clId="{DB99C404-EC06-457C-BB16-AD0136894115}" dt="2021-06-30T06:18:57.250" v="87"/>
          <ac:spMkLst>
            <pc:docMk/>
            <pc:sldMk cId="3737965249" sldId="632"/>
            <ac:spMk id="53" creationId="{C0D9CE10-1F87-40A3-A0D4-087C7A0786C4}"/>
          </ac:spMkLst>
        </pc:spChg>
        <pc:spChg chg="mod">
          <ac:chgData name="Christian Morales LL." userId="acd2dd22fbae4b69" providerId="LiveId" clId="{DB99C404-EC06-457C-BB16-AD0136894115}" dt="2021-06-30T06:18:57.250" v="87"/>
          <ac:spMkLst>
            <pc:docMk/>
            <pc:sldMk cId="3737965249" sldId="632"/>
            <ac:spMk id="54" creationId="{7F59AAC7-74B9-45E8-96E4-5E5694B7B242}"/>
          </ac:spMkLst>
        </pc:spChg>
        <pc:spChg chg="mod">
          <ac:chgData name="Christian Morales LL." userId="acd2dd22fbae4b69" providerId="LiveId" clId="{DB99C404-EC06-457C-BB16-AD0136894115}" dt="2021-06-30T06:18:57.250" v="87"/>
          <ac:spMkLst>
            <pc:docMk/>
            <pc:sldMk cId="3737965249" sldId="632"/>
            <ac:spMk id="55" creationId="{B2A8CB4A-BAC9-4874-8343-E5461E21B00A}"/>
          </ac:spMkLst>
        </pc:spChg>
        <pc:spChg chg="mod">
          <ac:chgData name="Christian Morales LL." userId="acd2dd22fbae4b69" providerId="LiveId" clId="{DB99C404-EC06-457C-BB16-AD0136894115}" dt="2021-06-30T06:18:57.250" v="87"/>
          <ac:spMkLst>
            <pc:docMk/>
            <pc:sldMk cId="3737965249" sldId="632"/>
            <ac:spMk id="56" creationId="{032B91DC-1E52-44E1-B411-55AA42CE78FE}"/>
          </ac:spMkLst>
        </pc:spChg>
        <pc:spChg chg="mod">
          <ac:chgData name="Christian Morales LL." userId="acd2dd22fbae4b69" providerId="LiveId" clId="{DB99C404-EC06-457C-BB16-AD0136894115}" dt="2021-06-30T06:18:57.250" v="87"/>
          <ac:spMkLst>
            <pc:docMk/>
            <pc:sldMk cId="3737965249" sldId="632"/>
            <ac:spMk id="57" creationId="{FFE8E002-7FD6-4865-BF04-63F0B9E54722}"/>
          </ac:spMkLst>
        </pc:spChg>
        <pc:spChg chg="mod">
          <ac:chgData name="Christian Morales LL." userId="acd2dd22fbae4b69" providerId="LiveId" clId="{DB99C404-EC06-457C-BB16-AD0136894115}" dt="2021-06-30T06:18:57.250" v="87"/>
          <ac:spMkLst>
            <pc:docMk/>
            <pc:sldMk cId="3737965249" sldId="632"/>
            <ac:spMk id="58" creationId="{4FB8ACFB-BBFD-40D7-A166-30BEA990C0BC}"/>
          </ac:spMkLst>
        </pc:spChg>
        <pc:spChg chg="mod">
          <ac:chgData name="Christian Morales LL." userId="acd2dd22fbae4b69" providerId="LiveId" clId="{DB99C404-EC06-457C-BB16-AD0136894115}" dt="2021-06-30T06:18:57.250" v="87"/>
          <ac:spMkLst>
            <pc:docMk/>
            <pc:sldMk cId="3737965249" sldId="632"/>
            <ac:spMk id="59" creationId="{D75C49BD-5AFA-4668-9E00-704FCE5B3A8E}"/>
          </ac:spMkLst>
        </pc:spChg>
        <pc:spChg chg="mod">
          <ac:chgData name="Christian Morales LL." userId="acd2dd22fbae4b69" providerId="LiveId" clId="{DB99C404-EC06-457C-BB16-AD0136894115}" dt="2021-06-30T06:18:57.250" v="87"/>
          <ac:spMkLst>
            <pc:docMk/>
            <pc:sldMk cId="3737965249" sldId="632"/>
            <ac:spMk id="60" creationId="{172F7412-C3AD-466E-90F2-74C50E3A06A5}"/>
          </ac:spMkLst>
        </pc:spChg>
        <pc:spChg chg="mod">
          <ac:chgData name="Christian Morales LL." userId="acd2dd22fbae4b69" providerId="LiveId" clId="{DB99C404-EC06-457C-BB16-AD0136894115}" dt="2021-06-30T06:18:57.250" v="87"/>
          <ac:spMkLst>
            <pc:docMk/>
            <pc:sldMk cId="3737965249" sldId="632"/>
            <ac:spMk id="61" creationId="{DFA843C7-FEEB-49D8-8C8D-12646FCF756E}"/>
          </ac:spMkLst>
        </pc:spChg>
        <pc:spChg chg="mod">
          <ac:chgData name="Christian Morales LL." userId="acd2dd22fbae4b69" providerId="LiveId" clId="{DB99C404-EC06-457C-BB16-AD0136894115}" dt="2021-06-30T06:18:57.250" v="87"/>
          <ac:spMkLst>
            <pc:docMk/>
            <pc:sldMk cId="3737965249" sldId="632"/>
            <ac:spMk id="62" creationId="{29E0D116-809B-4312-934B-479B8EADE378}"/>
          </ac:spMkLst>
        </pc:spChg>
        <pc:spChg chg="mod">
          <ac:chgData name="Christian Morales LL." userId="acd2dd22fbae4b69" providerId="LiveId" clId="{DB99C404-EC06-457C-BB16-AD0136894115}" dt="2021-06-30T06:18:57.250" v="87"/>
          <ac:spMkLst>
            <pc:docMk/>
            <pc:sldMk cId="3737965249" sldId="632"/>
            <ac:spMk id="63" creationId="{82F9E2C2-B936-4888-BBE4-D7543EA685F1}"/>
          </ac:spMkLst>
        </pc:spChg>
        <pc:spChg chg="mod">
          <ac:chgData name="Christian Morales LL." userId="acd2dd22fbae4b69" providerId="LiveId" clId="{DB99C404-EC06-457C-BB16-AD0136894115}" dt="2021-06-30T06:18:57.250" v="87"/>
          <ac:spMkLst>
            <pc:docMk/>
            <pc:sldMk cId="3737965249" sldId="632"/>
            <ac:spMk id="64" creationId="{C8D6A696-7A03-459D-ACDA-885A4F1E9E3B}"/>
          </ac:spMkLst>
        </pc:spChg>
        <pc:spChg chg="mod">
          <ac:chgData name="Christian Morales LL." userId="acd2dd22fbae4b69" providerId="LiveId" clId="{DB99C404-EC06-457C-BB16-AD0136894115}" dt="2021-06-30T06:18:57.250" v="87"/>
          <ac:spMkLst>
            <pc:docMk/>
            <pc:sldMk cId="3737965249" sldId="632"/>
            <ac:spMk id="65" creationId="{C25ACCCB-2C71-4799-8863-3DD85E88FD5F}"/>
          </ac:spMkLst>
        </pc:spChg>
        <pc:spChg chg="mod">
          <ac:chgData name="Christian Morales LL." userId="acd2dd22fbae4b69" providerId="LiveId" clId="{DB99C404-EC06-457C-BB16-AD0136894115}" dt="2021-06-30T06:18:57.250" v="87"/>
          <ac:spMkLst>
            <pc:docMk/>
            <pc:sldMk cId="3737965249" sldId="632"/>
            <ac:spMk id="66" creationId="{44F536B0-6121-4276-8601-CD6963AB4503}"/>
          </ac:spMkLst>
        </pc:spChg>
        <pc:spChg chg="mod">
          <ac:chgData name="Christian Morales LL." userId="acd2dd22fbae4b69" providerId="LiveId" clId="{DB99C404-EC06-457C-BB16-AD0136894115}" dt="2021-06-30T06:18:57.250" v="87"/>
          <ac:spMkLst>
            <pc:docMk/>
            <pc:sldMk cId="3737965249" sldId="632"/>
            <ac:spMk id="67" creationId="{72CB2699-6C16-4742-B296-DB14EAA5ECA2}"/>
          </ac:spMkLst>
        </pc:spChg>
        <pc:spChg chg="mod">
          <ac:chgData name="Christian Morales LL." userId="acd2dd22fbae4b69" providerId="LiveId" clId="{DB99C404-EC06-457C-BB16-AD0136894115}" dt="2021-06-30T06:18:57.250" v="87"/>
          <ac:spMkLst>
            <pc:docMk/>
            <pc:sldMk cId="3737965249" sldId="632"/>
            <ac:spMk id="68" creationId="{AE7F8884-0C73-4C01-B649-882E15FDFA84}"/>
          </ac:spMkLst>
        </pc:spChg>
        <pc:spChg chg="mod">
          <ac:chgData name="Christian Morales LL." userId="acd2dd22fbae4b69" providerId="LiveId" clId="{DB99C404-EC06-457C-BB16-AD0136894115}" dt="2021-06-30T06:18:57.250" v="87"/>
          <ac:spMkLst>
            <pc:docMk/>
            <pc:sldMk cId="3737965249" sldId="632"/>
            <ac:spMk id="69" creationId="{A3C7019D-B683-45AD-94B4-A78809C96D09}"/>
          </ac:spMkLst>
        </pc:spChg>
        <pc:spChg chg="mod">
          <ac:chgData name="Christian Morales LL." userId="acd2dd22fbae4b69" providerId="LiveId" clId="{DB99C404-EC06-457C-BB16-AD0136894115}" dt="2021-06-30T06:18:57.250" v="87"/>
          <ac:spMkLst>
            <pc:docMk/>
            <pc:sldMk cId="3737965249" sldId="632"/>
            <ac:spMk id="70" creationId="{12D16D19-D2D7-469C-9232-B268D0B3D47E}"/>
          </ac:spMkLst>
        </pc:spChg>
        <pc:spChg chg="mod">
          <ac:chgData name="Christian Morales LL." userId="acd2dd22fbae4b69" providerId="LiveId" clId="{DB99C404-EC06-457C-BB16-AD0136894115}" dt="2021-06-30T06:18:57.250" v="87"/>
          <ac:spMkLst>
            <pc:docMk/>
            <pc:sldMk cId="3737965249" sldId="632"/>
            <ac:spMk id="71" creationId="{DADE03F2-7A08-4C3E-97B5-E018E19FA42A}"/>
          </ac:spMkLst>
        </pc:spChg>
        <pc:spChg chg="mod">
          <ac:chgData name="Christian Morales LL." userId="acd2dd22fbae4b69" providerId="LiveId" clId="{DB99C404-EC06-457C-BB16-AD0136894115}" dt="2021-06-30T06:18:57.250" v="87"/>
          <ac:spMkLst>
            <pc:docMk/>
            <pc:sldMk cId="3737965249" sldId="632"/>
            <ac:spMk id="72" creationId="{F195DBAA-CE86-48CA-BCE8-8ECFA4236DD6}"/>
          </ac:spMkLst>
        </pc:spChg>
        <pc:spChg chg="mod">
          <ac:chgData name="Christian Morales LL." userId="acd2dd22fbae4b69" providerId="LiveId" clId="{DB99C404-EC06-457C-BB16-AD0136894115}" dt="2021-06-30T06:18:57.250" v="87"/>
          <ac:spMkLst>
            <pc:docMk/>
            <pc:sldMk cId="3737965249" sldId="632"/>
            <ac:spMk id="73" creationId="{97A1286F-1FF6-4846-8229-F8C7CD5BB2F4}"/>
          </ac:spMkLst>
        </pc:spChg>
        <pc:spChg chg="mod">
          <ac:chgData name="Christian Morales LL." userId="acd2dd22fbae4b69" providerId="LiveId" clId="{DB99C404-EC06-457C-BB16-AD0136894115}" dt="2021-06-30T06:18:57.250" v="87"/>
          <ac:spMkLst>
            <pc:docMk/>
            <pc:sldMk cId="3737965249" sldId="632"/>
            <ac:spMk id="74" creationId="{13E8E00A-43D9-4AA3-8744-8B7F9EECB8E1}"/>
          </ac:spMkLst>
        </pc:spChg>
        <pc:spChg chg="mod">
          <ac:chgData name="Christian Morales LL." userId="acd2dd22fbae4b69" providerId="LiveId" clId="{DB99C404-EC06-457C-BB16-AD0136894115}" dt="2021-06-30T06:18:57.250" v="87"/>
          <ac:spMkLst>
            <pc:docMk/>
            <pc:sldMk cId="3737965249" sldId="632"/>
            <ac:spMk id="75" creationId="{5083E4E4-B6DD-4059-B2DE-DA1825AC82EB}"/>
          </ac:spMkLst>
        </pc:spChg>
        <pc:spChg chg="mod">
          <ac:chgData name="Christian Morales LL." userId="acd2dd22fbae4b69" providerId="LiveId" clId="{DB99C404-EC06-457C-BB16-AD0136894115}" dt="2021-06-30T06:18:57.250" v="87"/>
          <ac:spMkLst>
            <pc:docMk/>
            <pc:sldMk cId="3737965249" sldId="632"/>
            <ac:spMk id="76" creationId="{EF3FC80A-217A-4C27-ABB9-7AC802FAA2D4}"/>
          </ac:spMkLst>
        </pc:spChg>
        <pc:spChg chg="mod">
          <ac:chgData name="Christian Morales LL." userId="acd2dd22fbae4b69" providerId="LiveId" clId="{DB99C404-EC06-457C-BB16-AD0136894115}" dt="2021-06-30T06:18:57.250" v="87"/>
          <ac:spMkLst>
            <pc:docMk/>
            <pc:sldMk cId="3737965249" sldId="632"/>
            <ac:spMk id="77" creationId="{C97B7A77-BA36-454B-AA1C-525738C9E5C9}"/>
          </ac:spMkLst>
        </pc:spChg>
        <pc:spChg chg="mod">
          <ac:chgData name="Christian Morales LL." userId="acd2dd22fbae4b69" providerId="LiveId" clId="{DB99C404-EC06-457C-BB16-AD0136894115}" dt="2021-06-30T06:18:57.250" v="87"/>
          <ac:spMkLst>
            <pc:docMk/>
            <pc:sldMk cId="3737965249" sldId="632"/>
            <ac:spMk id="78" creationId="{C38638CB-05D7-4DD2-9F5F-DDACC8BC2BA4}"/>
          </ac:spMkLst>
        </pc:spChg>
        <pc:spChg chg="mod">
          <ac:chgData name="Christian Morales LL." userId="acd2dd22fbae4b69" providerId="LiveId" clId="{DB99C404-EC06-457C-BB16-AD0136894115}" dt="2021-06-30T06:18:57.250" v="87"/>
          <ac:spMkLst>
            <pc:docMk/>
            <pc:sldMk cId="3737965249" sldId="632"/>
            <ac:spMk id="79" creationId="{5C1A8B33-ED9E-455C-829F-70837FE9A2C1}"/>
          </ac:spMkLst>
        </pc:spChg>
        <pc:spChg chg="mod">
          <ac:chgData name="Christian Morales LL." userId="acd2dd22fbae4b69" providerId="LiveId" clId="{DB99C404-EC06-457C-BB16-AD0136894115}" dt="2021-06-30T06:18:57.250" v="87"/>
          <ac:spMkLst>
            <pc:docMk/>
            <pc:sldMk cId="3737965249" sldId="632"/>
            <ac:spMk id="80" creationId="{477047BE-498D-4FE8-A00C-73D072D75615}"/>
          </ac:spMkLst>
        </pc:spChg>
        <pc:spChg chg="mod">
          <ac:chgData name="Christian Morales LL." userId="acd2dd22fbae4b69" providerId="LiveId" clId="{DB99C404-EC06-457C-BB16-AD0136894115}" dt="2021-06-30T06:18:57.250" v="87"/>
          <ac:spMkLst>
            <pc:docMk/>
            <pc:sldMk cId="3737965249" sldId="632"/>
            <ac:spMk id="81" creationId="{4442C61A-2D67-4B68-B343-54F3D0F56ECE}"/>
          </ac:spMkLst>
        </pc:spChg>
        <pc:spChg chg="mod">
          <ac:chgData name="Christian Morales LL." userId="acd2dd22fbae4b69" providerId="LiveId" clId="{DB99C404-EC06-457C-BB16-AD0136894115}" dt="2021-06-30T06:18:57.250" v="87"/>
          <ac:spMkLst>
            <pc:docMk/>
            <pc:sldMk cId="3737965249" sldId="632"/>
            <ac:spMk id="82" creationId="{98049915-A931-46E3-AA4E-E63E45F187F2}"/>
          </ac:spMkLst>
        </pc:spChg>
        <pc:spChg chg="mod">
          <ac:chgData name="Christian Morales LL." userId="acd2dd22fbae4b69" providerId="LiveId" clId="{DB99C404-EC06-457C-BB16-AD0136894115}" dt="2021-06-30T06:18:57.250" v="87"/>
          <ac:spMkLst>
            <pc:docMk/>
            <pc:sldMk cId="3737965249" sldId="632"/>
            <ac:spMk id="83" creationId="{85F117CE-9B93-4C20-B02E-F17F498409FA}"/>
          </ac:spMkLst>
        </pc:spChg>
        <pc:spChg chg="mod">
          <ac:chgData name="Christian Morales LL." userId="acd2dd22fbae4b69" providerId="LiveId" clId="{DB99C404-EC06-457C-BB16-AD0136894115}" dt="2021-06-30T06:18:57.250" v="87"/>
          <ac:spMkLst>
            <pc:docMk/>
            <pc:sldMk cId="3737965249" sldId="632"/>
            <ac:spMk id="84" creationId="{5CAFD724-6BA1-48B4-83EE-05AB0243BF34}"/>
          </ac:spMkLst>
        </pc:spChg>
        <pc:spChg chg="mod">
          <ac:chgData name="Christian Morales LL." userId="acd2dd22fbae4b69" providerId="LiveId" clId="{DB99C404-EC06-457C-BB16-AD0136894115}" dt="2021-06-30T06:18:57.250" v="87"/>
          <ac:spMkLst>
            <pc:docMk/>
            <pc:sldMk cId="3737965249" sldId="632"/>
            <ac:spMk id="85" creationId="{BE70A0C9-776A-4D71-B7C0-7B64D6205B33}"/>
          </ac:spMkLst>
        </pc:spChg>
        <pc:spChg chg="mod">
          <ac:chgData name="Christian Morales LL." userId="acd2dd22fbae4b69" providerId="LiveId" clId="{DB99C404-EC06-457C-BB16-AD0136894115}" dt="2021-06-30T06:18:57.250" v="87"/>
          <ac:spMkLst>
            <pc:docMk/>
            <pc:sldMk cId="3737965249" sldId="632"/>
            <ac:spMk id="86" creationId="{D6C918BB-ECE8-4651-B34E-F0686BFA9175}"/>
          </ac:spMkLst>
        </pc:spChg>
        <pc:spChg chg="mod">
          <ac:chgData name="Christian Morales LL." userId="acd2dd22fbae4b69" providerId="LiveId" clId="{DB99C404-EC06-457C-BB16-AD0136894115}" dt="2021-06-30T06:18:57.250" v="87"/>
          <ac:spMkLst>
            <pc:docMk/>
            <pc:sldMk cId="3737965249" sldId="632"/>
            <ac:spMk id="87" creationId="{2EC94D8E-3D62-45B6-B489-C8F9E872911A}"/>
          </ac:spMkLst>
        </pc:spChg>
        <pc:spChg chg="mod">
          <ac:chgData name="Christian Morales LL." userId="acd2dd22fbae4b69" providerId="LiveId" clId="{DB99C404-EC06-457C-BB16-AD0136894115}" dt="2021-06-30T06:18:57.250" v="87"/>
          <ac:spMkLst>
            <pc:docMk/>
            <pc:sldMk cId="3737965249" sldId="632"/>
            <ac:spMk id="88" creationId="{02648E6B-E97E-4EA2-B3BC-D26FD1B59030}"/>
          </ac:spMkLst>
        </pc:spChg>
        <pc:spChg chg="mod">
          <ac:chgData name="Christian Morales LL." userId="acd2dd22fbae4b69" providerId="LiveId" clId="{DB99C404-EC06-457C-BB16-AD0136894115}" dt="2021-06-30T06:18:57.250" v="87"/>
          <ac:spMkLst>
            <pc:docMk/>
            <pc:sldMk cId="3737965249" sldId="632"/>
            <ac:spMk id="89" creationId="{A38F8A87-7BEA-4A49-AB35-DC086B251C37}"/>
          </ac:spMkLst>
        </pc:spChg>
        <pc:spChg chg="mod">
          <ac:chgData name="Christian Morales LL." userId="acd2dd22fbae4b69" providerId="LiveId" clId="{DB99C404-EC06-457C-BB16-AD0136894115}" dt="2021-06-30T06:18:57.250" v="87"/>
          <ac:spMkLst>
            <pc:docMk/>
            <pc:sldMk cId="3737965249" sldId="632"/>
            <ac:spMk id="90" creationId="{EF9D9C45-9876-4177-A892-335341F46F6F}"/>
          </ac:spMkLst>
        </pc:spChg>
        <pc:spChg chg="mod">
          <ac:chgData name="Christian Morales LL." userId="acd2dd22fbae4b69" providerId="LiveId" clId="{DB99C404-EC06-457C-BB16-AD0136894115}" dt="2021-06-30T06:18:57.250" v="87"/>
          <ac:spMkLst>
            <pc:docMk/>
            <pc:sldMk cId="3737965249" sldId="632"/>
            <ac:spMk id="91" creationId="{EA482D47-441E-43E0-A134-04ADCC4AE91E}"/>
          </ac:spMkLst>
        </pc:spChg>
        <pc:spChg chg="mod">
          <ac:chgData name="Christian Morales LL." userId="acd2dd22fbae4b69" providerId="LiveId" clId="{DB99C404-EC06-457C-BB16-AD0136894115}" dt="2021-06-30T06:18:57.250" v="87"/>
          <ac:spMkLst>
            <pc:docMk/>
            <pc:sldMk cId="3737965249" sldId="632"/>
            <ac:spMk id="92" creationId="{F732C84E-7FAE-4057-8DB6-447AFB2E6768}"/>
          </ac:spMkLst>
        </pc:spChg>
        <pc:spChg chg="mod">
          <ac:chgData name="Christian Morales LL." userId="acd2dd22fbae4b69" providerId="LiveId" clId="{DB99C404-EC06-457C-BB16-AD0136894115}" dt="2021-06-30T06:18:57.250" v="87"/>
          <ac:spMkLst>
            <pc:docMk/>
            <pc:sldMk cId="3737965249" sldId="632"/>
            <ac:spMk id="93" creationId="{33250097-2C1D-4D4D-A018-8C6438B9B6AC}"/>
          </ac:spMkLst>
        </pc:spChg>
        <pc:spChg chg="mod">
          <ac:chgData name="Christian Morales LL." userId="acd2dd22fbae4b69" providerId="LiveId" clId="{DB99C404-EC06-457C-BB16-AD0136894115}" dt="2021-06-30T06:18:57.250" v="87"/>
          <ac:spMkLst>
            <pc:docMk/>
            <pc:sldMk cId="3737965249" sldId="632"/>
            <ac:spMk id="94" creationId="{3C8759F0-DD5E-4F04-BD74-24DC11B849F0}"/>
          </ac:spMkLst>
        </pc:spChg>
        <pc:spChg chg="mod">
          <ac:chgData name="Christian Morales LL." userId="acd2dd22fbae4b69" providerId="LiveId" clId="{DB99C404-EC06-457C-BB16-AD0136894115}" dt="2021-06-30T06:18:57.250" v="87"/>
          <ac:spMkLst>
            <pc:docMk/>
            <pc:sldMk cId="3737965249" sldId="632"/>
            <ac:spMk id="95" creationId="{8C07F6FC-3517-4750-95AD-9EC30E58BA5E}"/>
          </ac:spMkLst>
        </pc:spChg>
        <pc:spChg chg="mod">
          <ac:chgData name="Christian Morales LL." userId="acd2dd22fbae4b69" providerId="LiveId" clId="{DB99C404-EC06-457C-BB16-AD0136894115}" dt="2021-06-30T06:18:57.250" v="87"/>
          <ac:spMkLst>
            <pc:docMk/>
            <pc:sldMk cId="3737965249" sldId="632"/>
            <ac:spMk id="96" creationId="{83CF516E-330E-44D5-A9D3-E074B601E158}"/>
          </ac:spMkLst>
        </pc:spChg>
        <pc:spChg chg="mod">
          <ac:chgData name="Christian Morales LL." userId="acd2dd22fbae4b69" providerId="LiveId" clId="{DB99C404-EC06-457C-BB16-AD0136894115}" dt="2021-06-30T06:18:57.250" v="87"/>
          <ac:spMkLst>
            <pc:docMk/>
            <pc:sldMk cId="3737965249" sldId="632"/>
            <ac:spMk id="97" creationId="{3EBBA780-3145-4721-A0E0-83ED45063FD0}"/>
          </ac:spMkLst>
        </pc:spChg>
        <pc:spChg chg="mod">
          <ac:chgData name="Christian Morales LL." userId="acd2dd22fbae4b69" providerId="LiveId" clId="{DB99C404-EC06-457C-BB16-AD0136894115}" dt="2021-06-30T06:18:57.250" v="87"/>
          <ac:spMkLst>
            <pc:docMk/>
            <pc:sldMk cId="3737965249" sldId="632"/>
            <ac:spMk id="98" creationId="{412C6EF2-5FE5-4237-A1B1-7DD9C24D354A}"/>
          </ac:spMkLst>
        </pc:spChg>
        <pc:spChg chg="mod">
          <ac:chgData name="Christian Morales LL." userId="acd2dd22fbae4b69" providerId="LiveId" clId="{DB99C404-EC06-457C-BB16-AD0136894115}" dt="2021-06-30T06:18:57.250" v="87"/>
          <ac:spMkLst>
            <pc:docMk/>
            <pc:sldMk cId="3737965249" sldId="632"/>
            <ac:spMk id="99" creationId="{28FFBA5C-15D7-4E85-9C37-C43D0D0E5E7E}"/>
          </ac:spMkLst>
        </pc:spChg>
        <pc:spChg chg="mod">
          <ac:chgData name="Christian Morales LL." userId="acd2dd22fbae4b69" providerId="LiveId" clId="{DB99C404-EC06-457C-BB16-AD0136894115}" dt="2021-06-30T06:18:57.250" v="87"/>
          <ac:spMkLst>
            <pc:docMk/>
            <pc:sldMk cId="3737965249" sldId="632"/>
            <ac:spMk id="100" creationId="{194DEC42-1F2A-4746-ABA0-D4BCE98C3868}"/>
          </ac:spMkLst>
        </pc:spChg>
        <pc:spChg chg="mod">
          <ac:chgData name="Christian Morales LL." userId="acd2dd22fbae4b69" providerId="LiveId" clId="{DB99C404-EC06-457C-BB16-AD0136894115}" dt="2021-06-30T06:18:57.250" v="87"/>
          <ac:spMkLst>
            <pc:docMk/>
            <pc:sldMk cId="3737965249" sldId="632"/>
            <ac:spMk id="101" creationId="{FE7B0E50-C2B9-4A24-8BB6-6120147A8EFB}"/>
          </ac:spMkLst>
        </pc:spChg>
        <pc:spChg chg="mod">
          <ac:chgData name="Christian Morales LL." userId="acd2dd22fbae4b69" providerId="LiveId" clId="{DB99C404-EC06-457C-BB16-AD0136894115}" dt="2021-06-30T06:18:57.250" v="87"/>
          <ac:spMkLst>
            <pc:docMk/>
            <pc:sldMk cId="3737965249" sldId="632"/>
            <ac:spMk id="102" creationId="{DF97992E-1B10-4D23-8F50-94CB6E90FFE4}"/>
          </ac:spMkLst>
        </pc:spChg>
        <pc:spChg chg="mod">
          <ac:chgData name="Christian Morales LL." userId="acd2dd22fbae4b69" providerId="LiveId" clId="{DB99C404-EC06-457C-BB16-AD0136894115}" dt="2021-06-30T06:18:57.250" v="87"/>
          <ac:spMkLst>
            <pc:docMk/>
            <pc:sldMk cId="3737965249" sldId="632"/>
            <ac:spMk id="103" creationId="{0EB63873-0E82-4C8C-9BFC-B8F922E43CE5}"/>
          </ac:spMkLst>
        </pc:spChg>
        <pc:spChg chg="mod">
          <ac:chgData name="Christian Morales LL." userId="acd2dd22fbae4b69" providerId="LiveId" clId="{DB99C404-EC06-457C-BB16-AD0136894115}" dt="2021-06-30T06:18:57.250" v="87"/>
          <ac:spMkLst>
            <pc:docMk/>
            <pc:sldMk cId="3737965249" sldId="632"/>
            <ac:spMk id="104" creationId="{23BB364B-5B36-489F-89A6-E28A6CCBFFAA}"/>
          </ac:spMkLst>
        </pc:spChg>
        <pc:spChg chg="mod">
          <ac:chgData name="Christian Morales LL." userId="acd2dd22fbae4b69" providerId="LiveId" clId="{DB99C404-EC06-457C-BB16-AD0136894115}" dt="2021-06-30T06:18:57.250" v="87"/>
          <ac:spMkLst>
            <pc:docMk/>
            <pc:sldMk cId="3737965249" sldId="632"/>
            <ac:spMk id="105" creationId="{9600B9E2-EB59-4A44-9641-93B0C39D5B90}"/>
          </ac:spMkLst>
        </pc:spChg>
        <pc:spChg chg="mod">
          <ac:chgData name="Christian Morales LL." userId="acd2dd22fbae4b69" providerId="LiveId" clId="{DB99C404-EC06-457C-BB16-AD0136894115}" dt="2021-06-30T06:18:57.250" v="87"/>
          <ac:spMkLst>
            <pc:docMk/>
            <pc:sldMk cId="3737965249" sldId="632"/>
            <ac:spMk id="106" creationId="{CBB268FD-A0D3-4E29-9C78-7F809F38DCD6}"/>
          </ac:spMkLst>
        </pc:spChg>
        <pc:spChg chg="mod">
          <ac:chgData name="Christian Morales LL." userId="acd2dd22fbae4b69" providerId="LiveId" clId="{DB99C404-EC06-457C-BB16-AD0136894115}" dt="2021-06-30T06:18:57.250" v="87"/>
          <ac:spMkLst>
            <pc:docMk/>
            <pc:sldMk cId="3737965249" sldId="632"/>
            <ac:spMk id="107" creationId="{BE6A70CE-88B0-4547-81C9-456788FA89C9}"/>
          </ac:spMkLst>
        </pc:spChg>
        <pc:spChg chg="mod">
          <ac:chgData name="Christian Morales LL." userId="acd2dd22fbae4b69" providerId="LiveId" clId="{DB99C404-EC06-457C-BB16-AD0136894115}" dt="2021-06-30T06:18:57.250" v="87"/>
          <ac:spMkLst>
            <pc:docMk/>
            <pc:sldMk cId="3737965249" sldId="632"/>
            <ac:spMk id="108" creationId="{7EE1289A-D414-4C44-B23D-A20EC03F200E}"/>
          </ac:spMkLst>
        </pc:spChg>
        <pc:spChg chg="mod">
          <ac:chgData name="Christian Morales LL." userId="acd2dd22fbae4b69" providerId="LiveId" clId="{DB99C404-EC06-457C-BB16-AD0136894115}" dt="2021-06-30T06:18:57.250" v="87"/>
          <ac:spMkLst>
            <pc:docMk/>
            <pc:sldMk cId="3737965249" sldId="632"/>
            <ac:spMk id="109" creationId="{5D0811FC-B3B1-4BE9-BCE7-E5F49272B329}"/>
          </ac:spMkLst>
        </pc:spChg>
        <pc:spChg chg="mod">
          <ac:chgData name="Christian Morales LL." userId="acd2dd22fbae4b69" providerId="LiveId" clId="{DB99C404-EC06-457C-BB16-AD0136894115}" dt="2021-06-30T06:18:57.250" v="87"/>
          <ac:spMkLst>
            <pc:docMk/>
            <pc:sldMk cId="3737965249" sldId="632"/>
            <ac:spMk id="110" creationId="{5C9A24E9-7798-4426-B4B5-B805E6FE85A7}"/>
          </ac:spMkLst>
        </pc:spChg>
        <pc:spChg chg="mod">
          <ac:chgData name="Christian Morales LL." userId="acd2dd22fbae4b69" providerId="LiveId" clId="{DB99C404-EC06-457C-BB16-AD0136894115}" dt="2021-06-30T06:18:57.250" v="87"/>
          <ac:spMkLst>
            <pc:docMk/>
            <pc:sldMk cId="3737965249" sldId="632"/>
            <ac:spMk id="111" creationId="{B2A41475-334B-4A4A-BF34-A5242A8EB5FB}"/>
          </ac:spMkLst>
        </pc:spChg>
        <pc:spChg chg="mod">
          <ac:chgData name="Christian Morales LL." userId="acd2dd22fbae4b69" providerId="LiveId" clId="{DB99C404-EC06-457C-BB16-AD0136894115}" dt="2021-06-30T06:18:57.250" v="87"/>
          <ac:spMkLst>
            <pc:docMk/>
            <pc:sldMk cId="3737965249" sldId="632"/>
            <ac:spMk id="112" creationId="{B998BA0A-7DBE-47ED-8A83-0301755AD04A}"/>
          </ac:spMkLst>
        </pc:spChg>
        <pc:spChg chg="mod">
          <ac:chgData name="Christian Morales LL." userId="acd2dd22fbae4b69" providerId="LiveId" clId="{DB99C404-EC06-457C-BB16-AD0136894115}" dt="2021-06-30T06:18:57.250" v="87"/>
          <ac:spMkLst>
            <pc:docMk/>
            <pc:sldMk cId="3737965249" sldId="632"/>
            <ac:spMk id="113" creationId="{E6F7ADC5-7100-4014-B0FD-FEA7D72E0B76}"/>
          </ac:spMkLst>
        </pc:spChg>
        <pc:spChg chg="mod">
          <ac:chgData name="Christian Morales LL." userId="acd2dd22fbae4b69" providerId="LiveId" clId="{DB99C404-EC06-457C-BB16-AD0136894115}" dt="2021-06-30T06:18:57.250" v="87"/>
          <ac:spMkLst>
            <pc:docMk/>
            <pc:sldMk cId="3737965249" sldId="632"/>
            <ac:spMk id="114" creationId="{A358FC96-D5D0-46CF-AB42-B1AAA4E651E1}"/>
          </ac:spMkLst>
        </pc:spChg>
        <pc:spChg chg="mod">
          <ac:chgData name="Christian Morales LL." userId="acd2dd22fbae4b69" providerId="LiveId" clId="{DB99C404-EC06-457C-BB16-AD0136894115}" dt="2021-06-30T06:18:57.250" v="87"/>
          <ac:spMkLst>
            <pc:docMk/>
            <pc:sldMk cId="3737965249" sldId="632"/>
            <ac:spMk id="115" creationId="{6357843A-F7A8-4006-8D1B-C36CB8911B7F}"/>
          </ac:spMkLst>
        </pc:spChg>
        <pc:spChg chg="mod">
          <ac:chgData name="Christian Morales LL." userId="acd2dd22fbae4b69" providerId="LiveId" clId="{DB99C404-EC06-457C-BB16-AD0136894115}" dt="2021-06-30T06:18:57.250" v="87"/>
          <ac:spMkLst>
            <pc:docMk/>
            <pc:sldMk cId="3737965249" sldId="632"/>
            <ac:spMk id="116" creationId="{FCAA5E0D-EC81-4194-91EA-F0DD2265748E}"/>
          </ac:spMkLst>
        </pc:spChg>
        <pc:spChg chg="mod">
          <ac:chgData name="Christian Morales LL." userId="acd2dd22fbae4b69" providerId="LiveId" clId="{DB99C404-EC06-457C-BB16-AD0136894115}" dt="2021-06-30T06:18:57.250" v="87"/>
          <ac:spMkLst>
            <pc:docMk/>
            <pc:sldMk cId="3737965249" sldId="632"/>
            <ac:spMk id="117" creationId="{17E6B857-8664-453D-9372-DC2E410A1426}"/>
          </ac:spMkLst>
        </pc:spChg>
        <pc:spChg chg="mod">
          <ac:chgData name="Christian Morales LL." userId="acd2dd22fbae4b69" providerId="LiveId" clId="{DB99C404-EC06-457C-BB16-AD0136894115}" dt="2021-06-30T06:18:57.250" v="87"/>
          <ac:spMkLst>
            <pc:docMk/>
            <pc:sldMk cId="3737965249" sldId="632"/>
            <ac:spMk id="118" creationId="{4335F1A4-63EA-471E-8449-C5CAA8D01395}"/>
          </ac:spMkLst>
        </pc:spChg>
        <pc:spChg chg="mod">
          <ac:chgData name="Christian Morales LL." userId="acd2dd22fbae4b69" providerId="LiveId" clId="{DB99C404-EC06-457C-BB16-AD0136894115}" dt="2021-06-30T06:18:57.250" v="87"/>
          <ac:spMkLst>
            <pc:docMk/>
            <pc:sldMk cId="3737965249" sldId="632"/>
            <ac:spMk id="119" creationId="{9C98606B-097C-448E-A0E9-20F98EBBE3BB}"/>
          </ac:spMkLst>
        </pc:spChg>
        <pc:spChg chg="mod">
          <ac:chgData name="Christian Morales LL." userId="acd2dd22fbae4b69" providerId="LiveId" clId="{DB99C404-EC06-457C-BB16-AD0136894115}" dt="2021-06-30T06:18:57.250" v="87"/>
          <ac:spMkLst>
            <pc:docMk/>
            <pc:sldMk cId="3737965249" sldId="632"/>
            <ac:spMk id="120" creationId="{D1CBCDB5-9A32-405B-BCF9-600A2C39E5D5}"/>
          </ac:spMkLst>
        </pc:spChg>
        <pc:spChg chg="mod">
          <ac:chgData name="Christian Morales LL." userId="acd2dd22fbae4b69" providerId="LiveId" clId="{DB99C404-EC06-457C-BB16-AD0136894115}" dt="2021-06-30T06:18:57.250" v="87"/>
          <ac:spMkLst>
            <pc:docMk/>
            <pc:sldMk cId="3737965249" sldId="632"/>
            <ac:spMk id="121" creationId="{C7654FCB-3585-4135-A8D3-B4FD8A2C0A85}"/>
          </ac:spMkLst>
        </pc:spChg>
        <pc:spChg chg="mod">
          <ac:chgData name="Christian Morales LL." userId="acd2dd22fbae4b69" providerId="LiveId" clId="{DB99C404-EC06-457C-BB16-AD0136894115}" dt="2021-06-30T06:18:57.250" v="87"/>
          <ac:spMkLst>
            <pc:docMk/>
            <pc:sldMk cId="3737965249" sldId="632"/>
            <ac:spMk id="122" creationId="{AB88C96F-5A5F-443F-9B33-356696BC422B}"/>
          </ac:spMkLst>
        </pc:spChg>
        <pc:spChg chg="mod">
          <ac:chgData name="Christian Morales LL." userId="acd2dd22fbae4b69" providerId="LiveId" clId="{DB99C404-EC06-457C-BB16-AD0136894115}" dt="2021-06-30T06:18:57.250" v="87"/>
          <ac:spMkLst>
            <pc:docMk/>
            <pc:sldMk cId="3737965249" sldId="632"/>
            <ac:spMk id="123" creationId="{F6CD85C7-1DF6-403F-9344-383024652BE6}"/>
          </ac:spMkLst>
        </pc:spChg>
        <pc:spChg chg="mod">
          <ac:chgData name="Christian Morales LL." userId="acd2dd22fbae4b69" providerId="LiveId" clId="{DB99C404-EC06-457C-BB16-AD0136894115}" dt="2021-06-30T06:18:57.250" v="87"/>
          <ac:spMkLst>
            <pc:docMk/>
            <pc:sldMk cId="3737965249" sldId="632"/>
            <ac:spMk id="124" creationId="{933054E9-5F00-46F1-943E-BE6B6C66C390}"/>
          </ac:spMkLst>
        </pc:spChg>
        <pc:spChg chg="mod">
          <ac:chgData name="Christian Morales LL." userId="acd2dd22fbae4b69" providerId="LiveId" clId="{DB99C404-EC06-457C-BB16-AD0136894115}" dt="2021-06-30T06:18:57.250" v="87"/>
          <ac:spMkLst>
            <pc:docMk/>
            <pc:sldMk cId="3737965249" sldId="632"/>
            <ac:spMk id="125" creationId="{9FA52EB4-5E4A-4283-BC5B-E63FBC6ECC28}"/>
          </ac:spMkLst>
        </pc:spChg>
        <pc:spChg chg="mod">
          <ac:chgData name="Christian Morales LL." userId="acd2dd22fbae4b69" providerId="LiveId" clId="{DB99C404-EC06-457C-BB16-AD0136894115}" dt="2021-06-30T06:18:57.250" v="87"/>
          <ac:spMkLst>
            <pc:docMk/>
            <pc:sldMk cId="3737965249" sldId="632"/>
            <ac:spMk id="126" creationId="{23018301-0DF6-4689-9214-DC29DC3DA42E}"/>
          </ac:spMkLst>
        </pc:spChg>
        <pc:spChg chg="mod">
          <ac:chgData name="Christian Morales LL." userId="acd2dd22fbae4b69" providerId="LiveId" clId="{DB99C404-EC06-457C-BB16-AD0136894115}" dt="2021-06-30T06:18:57.250" v="87"/>
          <ac:spMkLst>
            <pc:docMk/>
            <pc:sldMk cId="3737965249" sldId="632"/>
            <ac:spMk id="127" creationId="{EBE1AE6B-D3BA-4E8B-875A-0247D31C7CBF}"/>
          </ac:spMkLst>
        </pc:spChg>
        <pc:spChg chg="mod">
          <ac:chgData name="Christian Morales LL." userId="acd2dd22fbae4b69" providerId="LiveId" clId="{DB99C404-EC06-457C-BB16-AD0136894115}" dt="2021-06-30T06:18:57.250" v="87"/>
          <ac:spMkLst>
            <pc:docMk/>
            <pc:sldMk cId="3737965249" sldId="632"/>
            <ac:spMk id="128" creationId="{45100630-88D7-41EC-8272-456E578E8930}"/>
          </ac:spMkLst>
        </pc:spChg>
        <pc:spChg chg="mod">
          <ac:chgData name="Christian Morales LL." userId="acd2dd22fbae4b69" providerId="LiveId" clId="{DB99C404-EC06-457C-BB16-AD0136894115}" dt="2021-06-30T06:18:57.250" v="87"/>
          <ac:spMkLst>
            <pc:docMk/>
            <pc:sldMk cId="3737965249" sldId="632"/>
            <ac:spMk id="129" creationId="{03A6CC6E-5D35-4113-91A1-F901BDA25A75}"/>
          </ac:spMkLst>
        </pc:spChg>
        <pc:spChg chg="mod">
          <ac:chgData name="Christian Morales LL." userId="acd2dd22fbae4b69" providerId="LiveId" clId="{DB99C404-EC06-457C-BB16-AD0136894115}" dt="2021-06-30T06:18:57.250" v="87"/>
          <ac:spMkLst>
            <pc:docMk/>
            <pc:sldMk cId="3737965249" sldId="632"/>
            <ac:spMk id="130" creationId="{1BB6AE20-8833-4254-8CE2-652F46C9C3F9}"/>
          </ac:spMkLst>
        </pc:spChg>
        <pc:spChg chg="mod">
          <ac:chgData name="Christian Morales LL." userId="acd2dd22fbae4b69" providerId="LiveId" clId="{DB99C404-EC06-457C-BB16-AD0136894115}" dt="2021-06-30T06:18:57.250" v="87"/>
          <ac:spMkLst>
            <pc:docMk/>
            <pc:sldMk cId="3737965249" sldId="632"/>
            <ac:spMk id="131" creationId="{2287CDA9-49AE-4FBA-8EBE-9EEA671B5864}"/>
          </ac:spMkLst>
        </pc:spChg>
        <pc:spChg chg="mod">
          <ac:chgData name="Christian Morales LL." userId="acd2dd22fbae4b69" providerId="LiveId" clId="{DB99C404-EC06-457C-BB16-AD0136894115}" dt="2021-06-30T06:18:57.250" v="87"/>
          <ac:spMkLst>
            <pc:docMk/>
            <pc:sldMk cId="3737965249" sldId="632"/>
            <ac:spMk id="132" creationId="{11E77579-160B-4EB4-AAF4-FE0BC3C7141B}"/>
          </ac:spMkLst>
        </pc:spChg>
        <pc:spChg chg="mod">
          <ac:chgData name="Christian Morales LL." userId="acd2dd22fbae4b69" providerId="LiveId" clId="{DB99C404-EC06-457C-BB16-AD0136894115}" dt="2021-06-30T06:18:57.250" v="87"/>
          <ac:spMkLst>
            <pc:docMk/>
            <pc:sldMk cId="3737965249" sldId="632"/>
            <ac:spMk id="133" creationId="{E3E7658F-4A6F-4275-8334-216258412389}"/>
          </ac:spMkLst>
        </pc:spChg>
        <pc:spChg chg="mod">
          <ac:chgData name="Christian Morales LL." userId="acd2dd22fbae4b69" providerId="LiveId" clId="{DB99C404-EC06-457C-BB16-AD0136894115}" dt="2021-06-30T06:18:57.250" v="87"/>
          <ac:spMkLst>
            <pc:docMk/>
            <pc:sldMk cId="3737965249" sldId="632"/>
            <ac:spMk id="134" creationId="{892058D8-97C8-4702-9607-F9DC67E52D0F}"/>
          </ac:spMkLst>
        </pc:spChg>
        <pc:spChg chg="mod">
          <ac:chgData name="Christian Morales LL." userId="acd2dd22fbae4b69" providerId="LiveId" clId="{DB99C404-EC06-457C-BB16-AD0136894115}" dt="2021-06-30T06:18:57.250" v="87"/>
          <ac:spMkLst>
            <pc:docMk/>
            <pc:sldMk cId="3737965249" sldId="632"/>
            <ac:spMk id="135" creationId="{45E2972A-10EA-4F08-8A53-15392259E7FC}"/>
          </ac:spMkLst>
        </pc:spChg>
        <pc:spChg chg="mod">
          <ac:chgData name="Christian Morales LL." userId="acd2dd22fbae4b69" providerId="LiveId" clId="{DB99C404-EC06-457C-BB16-AD0136894115}" dt="2021-06-30T06:18:57.250" v="87"/>
          <ac:spMkLst>
            <pc:docMk/>
            <pc:sldMk cId="3737965249" sldId="632"/>
            <ac:spMk id="136" creationId="{0B55AF1F-4367-4793-9740-5560C9E8D699}"/>
          </ac:spMkLst>
        </pc:spChg>
        <pc:spChg chg="mod">
          <ac:chgData name="Christian Morales LL." userId="acd2dd22fbae4b69" providerId="LiveId" clId="{DB99C404-EC06-457C-BB16-AD0136894115}" dt="2021-06-30T06:18:57.250" v="87"/>
          <ac:spMkLst>
            <pc:docMk/>
            <pc:sldMk cId="3737965249" sldId="632"/>
            <ac:spMk id="137" creationId="{CA0C0B88-3EE2-4BE1-ACD0-5525D4C2B927}"/>
          </ac:spMkLst>
        </pc:spChg>
        <pc:spChg chg="mod">
          <ac:chgData name="Christian Morales LL." userId="acd2dd22fbae4b69" providerId="LiveId" clId="{DB99C404-EC06-457C-BB16-AD0136894115}" dt="2021-06-30T06:18:57.250" v="87"/>
          <ac:spMkLst>
            <pc:docMk/>
            <pc:sldMk cId="3737965249" sldId="632"/>
            <ac:spMk id="138" creationId="{90E91A63-4225-4115-B22A-F45DDE7AB7B6}"/>
          </ac:spMkLst>
        </pc:spChg>
        <pc:spChg chg="mod">
          <ac:chgData name="Christian Morales LL." userId="acd2dd22fbae4b69" providerId="LiveId" clId="{DB99C404-EC06-457C-BB16-AD0136894115}" dt="2021-06-30T06:18:57.250" v="87"/>
          <ac:spMkLst>
            <pc:docMk/>
            <pc:sldMk cId="3737965249" sldId="632"/>
            <ac:spMk id="139" creationId="{277E1CAC-777C-44B2-AFC5-C8DB36087C30}"/>
          </ac:spMkLst>
        </pc:spChg>
        <pc:spChg chg="mod">
          <ac:chgData name="Christian Morales LL." userId="acd2dd22fbae4b69" providerId="LiveId" clId="{DB99C404-EC06-457C-BB16-AD0136894115}" dt="2021-06-30T06:18:57.250" v="87"/>
          <ac:spMkLst>
            <pc:docMk/>
            <pc:sldMk cId="3737965249" sldId="632"/>
            <ac:spMk id="140" creationId="{C92415FE-D51A-4562-99CA-99954007BCAF}"/>
          </ac:spMkLst>
        </pc:spChg>
        <pc:spChg chg="mod">
          <ac:chgData name="Christian Morales LL." userId="acd2dd22fbae4b69" providerId="LiveId" clId="{DB99C404-EC06-457C-BB16-AD0136894115}" dt="2021-06-30T06:18:57.250" v="87"/>
          <ac:spMkLst>
            <pc:docMk/>
            <pc:sldMk cId="3737965249" sldId="632"/>
            <ac:spMk id="141" creationId="{636E1161-27CE-48CA-BDD7-9EEBEF8BA3FC}"/>
          </ac:spMkLst>
        </pc:spChg>
        <pc:spChg chg="mod">
          <ac:chgData name="Christian Morales LL." userId="acd2dd22fbae4b69" providerId="LiveId" clId="{DB99C404-EC06-457C-BB16-AD0136894115}" dt="2021-06-30T06:18:57.250" v="87"/>
          <ac:spMkLst>
            <pc:docMk/>
            <pc:sldMk cId="3737965249" sldId="632"/>
            <ac:spMk id="142" creationId="{E2D3DA96-07FF-4A35-A24B-BCC99B4A1F3A}"/>
          </ac:spMkLst>
        </pc:spChg>
        <pc:spChg chg="mod">
          <ac:chgData name="Christian Morales LL." userId="acd2dd22fbae4b69" providerId="LiveId" clId="{DB99C404-EC06-457C-BB16-AD0136894115}" dt="2021-06-30T06:18:57.250" v="87"/>
          <ac:spMkLst>
            <pc:docMk/>
            <pc:sldMk cId="3737965249" sldId="632"/>
            <ac:spMk id="143" creationId="{57C317ED-D2DA-45A0-903E-FCB2FEF271D4}"/>
          </ac:spMkLst>
        </pc:spChg>
        <pc:spChg chg="mod">
          <ac:chgData name="Christian Morales LL." userId="acd2dd22fbae4b69" providerId="LiveId" clId="{DB99C404-EC06-457C-BB16-AD0136894115}" dt="2021-06-30T06:18:57.250" v="87"/>
          <ac:spMkLst>
            <pc:docMk/>
            <pc:sldMk cId="3737965249" sldId="632"/>
            <ac:spMk id="144" creationId="{24D5938C-479A-456B-8511-E88C49E37C40}"/>
          </ac:spMkLst>
        </pc:spChg>
        <pc:spChg chg="mod">
          <ac:chgData name="Christian Morales LL." userId="acd2dd22fbae4b69" providerId="LiveId" clId="{DB99C404-EC06-457C-BB16-AD0136894115}" dt="2021-06-30T06:18:57.250" v="87"/>
          <ac:spMkLst>
            <pc:docMk/>
            <pc:sldMk cId="3737965249" sldId="632"/>
            <ac:spMk id="145" creationId="{5FF6FB6A-F2EC-4E90-8D71-F2149D0E61CD}"/>
          </ac:spMkLst>
        </pc:spChg>
        <pc:spChg chg="mod">
          <ac:chgData name="Christian Morales LL." userId="acd2dd22fbae4b69" providerId="LiveId" clId="{DB99C404-EC06-457C-BB16-AD0136894115}" dt="2021-06-30T06:18:57.250" v="87"/>
          <ac:spMkLst>
            <pc:docMk/>
            <pc:sldMk cId="3737965249" sldId="632"/>
            <ac:spMk id="146" creationId="{C48F60C1-2E77-4B93-B5FE-48E805092505}"/>
          </ac:spMkLst>
        </pc:spChg>
        <pc:spChg chg="mod">
          <ac:chgData name="Christian Morales LL." userId="acd2dd22fbae4b69" providerId="LiveId" clId="{DB99C404-EC06-457C-BB16-AD0136894115}" dt="2021-06-30T06:18:57.250" v="87"/>
          <ac:spMkLst>
            <pc:docMk/>
            <pc:sldMk cId="3737965249" sldId="632"/>
            <ac:spMk id="147" creationId="{E64409F9-34A5-45B4-82F3-2B9A5CE8066C}"/>
          </ac:spMkLst>
        </pc:spChg>
        <pc:spChg chg="mod">
          <ac:chgData name="Christian Morales LL." userId="acd2dd22fbae4b69" providerId="LiveId" clId="{DB99C404-EC06-457C-BB16-AD0136894115}" dt="2021-06-30T06:18:57.250" v="87"/>
          <ac:spMkLst>
            <pc:docMk/>
            <pc:sldMk cId="3737965249" sldId="632"/>
            <ac:spMk id="148" creationId="{92CA8B7F-28F8-4A91-9861-BCD85E7CC1A7}"/>
          </ac:spMkLst>
        </pc:spChg>
        <pc:spChg chg="mod">
          <ac:chgData name="Christian Morales LL." userId="acd2dd22fbae4b69" providerId="LiveId" clId="{DB99C404-EC06-457C-BB16-AD0136894115}" dt="2021-06-30T06:18:57.250" v="87"/>
          <ac:spMkLst>
            <pc:docMk/>
            <pc:sldMk cId="3737965249" sldId="632"/>
            <ac:spMk id="149" creationId="{AF209C2F-FE23-4F41-8A89-ED28420C5CE9}"/>
          </ac:spMkLst>
        </pc:spChg>
        <pc:spChg chg="mod">
          <ac:chgData name="Christian Morales LL." userId="acd2dd22fbae4b69" providerId="LiveId" clId="{DB99C404-EC06-457C-BB16-AD0136894115}" dt="2021-06-30T06:18:57.250" v="87"/>
          <ac:spMkLst>
            <pc:docMk/>
            <pc:sldMk cId="3737965249" sldId="632"/>
            <ac:spMk id="150" creationId="{78A7ACCA-320C-4DF5-A5B1-06B358869D8E}"/>
          </ac:spMkLst>
        </pc:spChg>
        <pc:spChg chg="mod">
          <ac:chgData name="Christian Morales LL." userId="acd2dd22fbae4b69" providerId="LiveId" clId="{DB99C404-EC06-457C-BB16-AD0136894115}" dt="2021-06-30T06:18:57.250" v="87"/>
          <ac:spMkLst>
            <pc:docMk/>
            <pc:sldMk cId="3737965249" sldId="632"/>
            <ac:spMk id="151" creationId="{6A2EA466-D21C-4D23-95A1-1342FCB15E79}"/>
          </ac:spMkLst>
        </pc:spChg>
        <pc:spChg chg="mod">
          <ac:chgData name="Christian Morales LL." userId="acd2dd22fbae4b69" providerId="LiveId" clId="{DB99C404-EC06-457C-BB16-AD0136894115}" dt="2021-06-30T06:18:57.250" v="87"/>
          <ac:spMkLst>
            <pc:docMk/>
            <pc:sldMk cId="3737965249" sldId="632"/>
            <ac:spMk id="152" creationId="{658232EC-D7EA-466C-9B27-5A9191AB4E38}"/>
          </ac:spMkLst>
        </pc:spChg>
        <pc:spChg chg="mod">
          <ac:chgData name="Christian Morales LL." userId="acd2dd22fbae4b69" providerId="LiveId" clId="{DB99C404-EC06-457C-BB16-AD0136894115}" dt="2021-06-30T06:18:57.250" v="87"/>
          <ac:spMkLst>
            <pc:docMk/>
            <pc:sldMk cId="3737965249" sldId="632"/>
            <ac:spMk id="153" creationId="{B36FCE03-5328-4C7F-BAE3-E96E996C67DB}"/>
          </ac:spMkLst>
        </pc:spChg>
        <pc:spChg chg="mod">
          <ac:chgData name="Christian Morales LL." userId="acd2dd22fbae4b69" providerId="LiveId" clId="{DB99C404-EC06-457C-BB16-AD0136894115}" dt="2021-06-30T06:18:57.250" v="87"/>
          <ac:spMkLst>
            <pc:docMk/>
            <pc:sldMk cId="3737965249" sldId="632"/>
            <ac:spMk id="154" creationId="{C327B7F6-F596-48DB-94FC-9A7465B230AB}"/>
          </ac:spMkLst>
        </pc:spChg>
        <pc:spChg chg="mod">
          <ac:chgData name="Christian Morales LL." userId="acd2dd22fbae4b69" providerId="LiveId" clId="{DB99C404-EC06-457C-BB16-AD0136894115}" dt="2021-06-30T06:18:57.250" v="87"/>
          <ac:spMkLst>
            <pc:docMk/>
            <pc:sldMk cId="3737965249" sldId="632"/>
            <ac:spMk id="155" creationId="{286A4D35-1AC3-45FE-97B8-5BA9DE53CA8F}"/>
          </ac:spMkLst>
        </pc:spChg>
        <pc:spChg chg="mod">
          <ac:chgData name="Christian Morales LL." userId="acd2dd22fbae4b69" providerId="LiveId" clId="{DB99C404-EC06-457C-BB16-AD0136894115}" dt="2021-06-30T06:18:57.250" v="87"/>
          <ac:spMkLst>
            <pc:docMk/>
            <pc:sldMk cId="3737965249" sldId="632"/>
            <ac:spMk id="156" creationId="{92D46446-EE45-4ABA-B9EE-072E0C985F0B}"/>
          </ac:spMkLst>
        </pc:spChg>
        <pc:spChg chg="mod">
          <ac:chgData name="Christian Morales LL." userId="acd2dd22fbae4b69" providerId="LiveId" clId="{DB99C404-EC06-457C-BB16-AD0136894115}" dt="2021-06-30T06:18:57.250" v="87"/>
          <ac:spMkLst>
            <pc:docMk/>
            <pc:sldMk cId="3737965249" sldId="632"/>
            <ac:spMk id="157" creationId="{61564261-00DF-4FA9-9E9B-BACABDC28EA3}"/>
          </ac:spMkLst>
        </pc:spChg>
        <pc:spChg chg="mod">
          <ac:chgData name="Christian Morales LL." userId="acd2dd22fbae4b69" providerId="LiveId" clId="{DB99C404-EC06-457C-BB16-AD0136894115}" dt="2021-06-30T06:18:57.250" v="87"/>
          <ac:spMkLst>
            <pc:docMk/>
            <pc:sldMk cId="3737965249" sldId="632"/>
            <ac:spMk id="158" creationId="{9AE5E4A6-22A2-4F19-AF3B-422411641579}"/>
          </ac:spMkLst>
        </pc:spChg>
        <pc:spChg chg="mod">
          <ac:chgData name="Christian Morales LL." userId="acd2dd22fbae4b69" providerId="LiveId" clId="{DB99C404-EC06-457C-BB16-AD0136894115}" dt="2021-06-30T06:18:57.250" v="87"/>
          <ac:spMkLst>
            <pc:docMk/>
            <pc:sldMk cId="3737965249" sldId="632"/>
            <ac:spMk id="159" creationId="{C14B013C-D6DA-4A7F-895E-D7D97BA020B1}"/>
          </ac:spMkLst>
        </pc:spChg>
        <pc:spChg chg="mod">
          <ac:chgData name="Christian Morales LL." userId="acd2dd22fbae4b69" providerId="LiveId" clId="{DB99C404-EC06-457C-BB16-AD0136894115}" dt="2021-06-30T06:18:57.250" v="87"/>
          <ac:spMkLst>
            <pc:docMk/>
            <pc:sldMk cId="3737965249" sldId="632"/>
            <ac:spMk id="160" creationId="{0F52A6AC-C66D-47D0-BF33-6D0EFF507806}"/>
          </ac:spMkLst>
        </pc:spChg>
        <pc:spChg chg="mod">
          <ac:chgData name="Christian Morales LL." userId="acd2dd22fbae4b69" providerId="LiveId" clId="{DB99C404-EC06-457C-BB16-AD0136894115}" dt="2021-06-30T06:18:57.250" v="87"/>
          <ac:spMkLst>
            <pc:docMk/>
            <pc:sldMk cId="3737965249" sldId="632"/>
            <ac:spMk id="161" creationId="{835C6064-4AFC-4720-8260-02AFA7619535}"/>
          </ac:spMkLst>
        </pc:spChg>
        <pc:spChg chg="mod">
          <ac:chgData name="Christian Morales LL." userId="acd2dd22fbae4b69" providerId="LiveId" clId="{DB99C404-EC06-457C-BB16-AD0136894115}" dt="2021-06-30T06:18:57.250" v="87"/>
          <ac:spMkLst>
            <pc:docMk/>
            <pc:sldMk cId="3737965249" sldId="632"/>
            <ac:spMk id="162" creationId="{96760381-546A-4634-9529-D6F1FC82CD37}"/>
          </ac:spMkLst>
        </pc:spChg>
        <pc:spChg chg="mod">
          <ac:chgData name="Christian Morales LL." userId="acd2dd22fbae4b69" providerId="LiveId" clId="{DB99C404-EC06-457C-BB16-AD0136894115}" dt="2021-06-30T06:18:57.250" v="87"/>
          <ac:spMkLst>
            <pc:docMk/>
            <pc:sldMk cId="3737965249" sldId="632"/>
            <ac:spMk id="163" creationId="{B2FB9CD8-1A99-4E64-B83E-03D89614DDE3}"/>
          </ac:spMkLst>
        </pc:spChg>
        <pc:spChg chg="mod">
          <ac:chgData name="Christian Morales LL." userId="acd2dd22fbae4b69" providerId="LiveId" clId="{DB99C404-EC06-457C-BB16-AD0136894115}" dt="2021-06-30T06:18:57.250" v="87"/>
          <ac:spMkLst>
            <pc:docMk/>
            <pc:sldMk cId="3737965249" sldId="632"/>
            <ac:spMk id="164" creationId="{068C7EF1-1D56-487C-AD14-230C7E8EEF72}"/>
          </ac:spMkLst>
        </pc:spChg>
        <pc:spChg chg="mod">
          <ac:chgData name="Christian Morales LL." userId="acd2dd22fbae4b69" providerId="LiveId" clId="{DB99C404-EC06-457C-BB16-AD0136894115}" dt="2021-06-30T06:18:57.250" v="87"/>
          <ac:spMkLst>
            <pc:docMk/>
            <pc:sldMk cId="3737965249" sldId="632"/>
            <ac:spMk id="165" creationId="{B222FB4C-8177-4B53-A7C8-8436ED220C7D}"/>
          </ac:spMkLst>
        </pc:spChg>
        <pc:spChg chg="mod">
          <ac:chgData name="Christian Morales LL." userId="acd2dd22fbae4b69" providerId="LiveId" clId="{DB99C404-EC06-457C-BB16-AD0136894115}" dt="2021-06-30T06:18:57.250" v="87"/>
          <ac:spMkLst>
            <pc:docMk/>
            <pc:sldMk cId="3737965249" sldId="632"/>
            <ac:spMk id="166" creationId="{B73986CA-7CBD-4E95-8E02-98FCADFD6C37}"/>
          </ac:spMkLst>
        </pc:spChg>
        <pc:spChg chg="mod">
          <ac:chgData name="Christian Morales LL." userId="acd2dd22fbae4b69" providerId="LiveId" clId="{DB99C404-EC06-457C-BB16-AD0136894115}" dt="2021-06-30T06:18:57.250" v="87"/>
          <ac:spMkLst>
            <pc:docMk/>
            <pc:sldMk cId="3737965249" sldId="632"/>
            <ac:spMk id="167" creationId="{C3A44E51-8CA4-4C59-9204-ED205D93FBCA}"/>
          </ac:spMkLst>
        </pc:spChg>
        <pc:spChg chg="mod">
          <ac:chgData name="Christian Morales LL." userId="acd2dd22fbae4b69" providerId="LiveId" clId="{DB99C404-EC06-457C-BB16-AD0136894115}" dt="2021-06-30T06:18:57.250" v="87"/>
          <ac:spMkLst>
            <pc:docMk/>
            <pc:sldMk cId="3737965249" sldId="632"/>
            <ac:spMk id="168" creationId="{326BCD4D-3F51-49B7-A535-931A53CE9287}"/>
          </ac:spMkLst>
        </pc:spChg>
        <pc:spChg chg="mod">
          <ac:chgData name="Christian Morales LL." userId="acd2dd22fbae4b69" providerId="LiveId" clId="{DB99C404-EC06-457C-BB16-AD0136894115}" dt="2021-06-30T06:18:57.250" v="87"/>
          <ac:spMkLst>
            <pc:docMk/>
            <pc:sldMk cId="3737965249" sldId="632"/>
            <ac:spMk id="169" creationId="{0126E6D4-C07B-4F4C-99FC-651D83795772}"/>
          </ac:spMkLst>
        </pc:spChg>
        <pc:spChg chg="mod">
          <ac:chgData name="Christian Morales LL." userId="acd2dd22fbae4b69" providerId="LiveId" clId="{DB99C404-EC06-457C-BB16-AD0136894115}" dt="2021-06-30T06:18:57.250" v="87"/>
          <ac:spMkLst>
            <pc:docMk/>
            <pc:sldMk cId="3737965249" sldId="632"/>
            <ac:spMk id="170" creationId="{0A5AD75C-74D0-4916-ABEE-81397CB2B0E6}"/>
          </ac:spMkLst>
        </pc:spChg>
        <pc:spChg chg="mod">
          <ac:chgData name="Christian Morales LL." userId="acd2dd22fbae4b69" providerId="LiveId" clId="{DB99C404-EC06-457C-BB16-AD0136894115}" dt="2021-06-30T06:18:57.250" v="87"/>
          <ac:spMkLst>
            <pc:docMk/>
            <pc:sldMk cId="3737965249" sldId="632"/>
            <ac:spMk id="171" creationId="{AEB743B5-E761-4127-AD6C-E5C80C094A32}"/>
          </ac:spMkLst>
        </pc:spChg>
        <pc:spChg chg="mod">
          <ac:chgData name="Christian Morales LL." userId="acd2dd22fbae4b69" providerId="LiveId" clId="{DB99C404-EC06-457C-BB16-AD0136894115}" dt="2021-06-30T06:18:57.250" v="87"/>
          <ac:spMkLst>
            <pc:docMk/>
            <pc:sldMk cId="3737965249" sldId="632"/>
            <ac:spMk id="172" creationId="{FBDE3587-ABE1-4DBA-96B2-48CDDB0238D6}"/>
          </ac:spMkLst>
        </pc:spChg>
        <pc:spChg chg="mod">
          <ac:chgData name="Christian Morales LL." userId="acd2dd22fbae4b69" providerId="LiveId" clId="{DB99C404-EC06-457C-BB16-AD0136894115}" dt="2021-06-30T06:18:57.250" v="87"/>
          <ac:spMkLst>
            <pc:docMk/>
            <pc:sldMk cId="3737965249" sldId="632"/>
            <ac:spMk id="173" creationId="{2C8A5C27-1835-4345-8F37-873F1ED319FB}"/>
          </ac:spMkLst>
        </pc:spChg>
        <pc:spChg chg="mod">
          <ac:chgData name="Christian Morales LL." userId="acd2dd22fbae4b69" providerId="LiveId" clId="{DB99C404-EC06-457C-BB16-AD0136894115}" dt="2021-06-30T06:18:57.250" v="87"/>
          <ac:spMkLst>
            <pc:docMk/>
            <pc:sldMk cId="3737965249" sldId="632"/>
            <ac:spMk id="174" creationId="{02C93A82-715C-4C89-834A-DF8CDE352086}"/>
          </ac:spMkLst>
        </pc:spChg>
        <pc:spChg chg="mod">
          <ac:chgData name="Christian Morales LL." userId="acd2dd22fbae4b69" providerId="LiveId" clId="{DB99C404-EC06-457C-BB16-AD0136894115}" dt="2021-06-30T06:18:57.250" v="87"/>
          <ac:spMkLst>
            <pc:docMk/>
            <pc:sldMk cId="3737965249" sldId="632"/>
            <ac:spMk id="175" creationId="{DBFB64E5-1494-47AE-8152-A0A875C2ED30}"/>
          </ac:spMkLst>
        </pc:spChg>
        <pc:spChg chg="mod">
          <ac:chgData name="Christian Morales LL." userId="acd2dd22fbae4b69" providerId="LiveId" clId="{DB99C404-EC06-457C-BB16-AD0136894115}" dt="2021-06-30T06:18:57.250" v="87"/>
          <ac:spMkLst>
            <pc:docMk/>
            <pc:sldMk cId="3737965249" sldId="632"/>
            <ac:spMk id="176" creationId="{78D15673-6EDA-4EE0-885C-69CDA37C951E}"/>
          </ac:spMkLst>
        </pc:spChg>
        <pc:spChg chg="mod">
          <ac:chgData name="Christian Morales LL." userId="acd2dd22fbae4b69" providerId="LiveId" clId="{DB99C404-EC06-457C-BB16-AD0136894115}" dt="2021-06-30T06:18:57.250" v="87"/>
          <ac:spMkLst>
            <pc:docMk/>
            <pc:sldMk cId="3737965249" sldId="632"/>
            <ac:spMk id="177" creationId="{6908E083-0EE6-4E96-AFA2-FDF39BFCAB0E}"/>
          </ac:spMkLst>
        </pc:spChg>
        <pc:spChg chg="mod">
          <ac:chgData name="Christian Morales LL." userId="acd2dd22fbae4b69" providerId="LiveId" clId="{DB99C404-EC06-457C-BB16-AD0136894115}" dt="2021-06-30T06:18:57.250" v="87"/>
          <ac:spMkLst>
            <pc:docMk/>
            <pc:sldMk cId="3737965249" sldId="632"/>
            <ac:spMk id="178" creationId="{3377D460-C1ED-46C9-ABE1-FB9E5FEFE991}"/>
          </ac:spMkLst>
        </pc:spChg>
        <pc:spChg chg="mod">
          <ac:chgData name="Christian Morales LL." userId="acd2dd22fbae4b69" providerId="LiveId" clId="{DB99C404-EC06-457C-BB16-AD0136894115}" dt="2021-06-30T06:18:57.250" v="87"/>
          <ac:spMkLst>
            <pc:docMk/>
            <pc:sldMk cId="3737965249" sldId="632"/>
            <ac:spMk id="179" creationId="{830352EC-9B6E-400A-8F7C-0C370A87E0FD}"/>
          </ac:spMkLst>
        </pc:spChg>
        <pc:spChg chg="mod">
          <ac:chgData name="Christian Morales LL." userId="acd2dd22fbae4b69" providerId="LiveId" clId="{DB99C404-EC06-457C-BB16-AD0136894115}" dt="2021-06-30T06:18:57.250" v="87"/>
          <ac:spMkLst>
            <pc:docMk/>
            <pc:sldMk cId="3737965249" sldId="632"/>
            <ac:spMk id="180" creationId="{2235076F-8E98-4534-95B1-599CC6ADB3A4}"/>
          </ac:spMkLst>
        </pc:spChg>
        <pc:spChg chg="mod">
          <ac:chgData name="Christian Morales LL." userId="acd2dd22fbae4b69" providerId="LiveId" clId="{DB99C404-EC06-457C-BB16-AD0136894115}" dt="2021-06-30T06:18:57.250" v="87"/>
          <ac:spMkLst>
            <pc:docMk/>
            <pc:sldMk cId="3737965249" sldId="632"/>
            <ac:spMk id="181" creationId="{6BF692BA-E5E1-45A0-99D3-22802DBC1431}"/>
          </ac:spMkLst>
        </pc:spChg>
        <pc:spChg chg="mod">
          <ac:chgData name="Christian Morales LL." userId="acd2dd22fbae4b69" providerId="LiveId" clId="{DB99C404-EC06-457C-BB16-AD0136894115}" dt="2021-06-30T06:18:57.250" v="87"/>
          <ac:spMkLst>
            <pc:docMk/>
            <pc:sldMk cId="3737965249" sldId="632"/>
            <ac:spMk id="182" creationId="{11B016DC-8C11-4C76-9055-3757949395CD}"/>
          </ac:spMkLst>
        </pc:spChg>
        <pc:spChg chg="mod">
          <ac:chgData name="Christian Morales LL." userId="acd2dd22fbae4b69" providerId="LiveId" clId="{DB99C404-EC06-457C-BB16-AD0136894115}" dt="2021-06-30T06:18:57.250" v="87"/>
          <ac:spMkLst>
            <pc:docMk/>
            <pc:sldMk cId="3737965249" sldId="632"/>
            <ac:spMk id="183" creationId="{9B652537-4DA4-405D-9CA6-90AF25147269}"/>
          </ac:spMkLst>
        </pc:spChg>
        <pc:spChg chg="mod">
          <ac:chgData name="Christian Morales LL." userId="acd2dd22fbae4b69" providerId="LiveId" clId="{DB99C404-EC06-457C-BB16-AD0136894115}" dt="2021-06-30T06:18:57.250" v="87"/>
          <ac:spMkLst>
            <pc:docMk/>
            <pc:sldMk cId="3737965249" sldId="632"/>
            <ac:spMk id="184" creationId="{FD683843-1DCE-47ED-9F9D-EE22DF896E21}"/>
          </ac:spMkLst>
        </pc:spChg>
        <pc:spChg chg="mod">
          <ac:chgData name="Christian Morales LL." userId="acd2dd22fbae4b69" providerId="LiveId" clId="{DB99C404-EC06-457C-BB16-AD0136894115}" dt="2021-06-30T06:18:57.250" v="87"/>
          <ac:spMkLst>
            <pc:docMk/>
            <pc:sldMk cId="3737965249" sldId="632"/>
            <ac:spMk id="185" creationId="{8C6F1D6D-2FEB-4209-AAB3-BD125EE3269B}"/>
          </ac:spMkLst>
        </pc:spChg>
        <pc:spChg chg="mod">
          <ac:chgData name="Christian Morales LL." userId="acd2dd22fbae4b69" providerId="LiveId" clId="{DB99C404-EC06-457C-BB16-AD0136894115}" dt="2021-06-30T06:18:57.250" v="87"/>
          <ac:spMkLst>
            <pc:docMk/>
            <pc:sldMk cId="3737965249" sldId="632"/>
            <ac:spMk id="186" creationId="{409FD7B7-F643-4AA4-A30C-23C9A1EBE4F0}"/>
          </ac:spMkLst>
        </pc:spChg>
        <pc:spChg chg="mod">
          <ac:chgData name="Christian Morales LL." userId="acd2dd22fbae4b69" providerId="LiveId" clId="{DB99C404-EC06-457C-BB16-AD0136894115}" dt="2021-06-30T06:18:57.250" v="87"/>
          <ac:spMkLst>
            <pc:docMk/>
            <pc:sldMk cId="3737965249" sldId="632"/>
            <ac:spMk id="187" creationId="{FA018176-68DD-46DD-833E-C21F5E328962}"/>
          </ac:spMkLst>
        </pc:spChg>
        <pc:spChg chg="mod">
          <ac:chgData name="Christian Morales LL." userId="acd2dd22fbae4b69" providerId="LiveId" clId="{DB99C404-EC06-457C-BB16-AD0136894115}" dt="2021-06-30T06:18:57.250" v="87"/>
          <ac:spMkLst>
            <pc:docMk/>
            <pc:sldMk cId="3737965249" sldId="632"/>
            <ac:spMk id="188" creationId="{3917E9FC-5B29-43A3-B035-650FD04A2BAB}"/>
          </ac:spMkLst>
        </pc:spChg>
        <pc:spChg chg="mod">
          <ac:chgData name="Christian Morales LL." userId="acd2dd22fbae4b69" providerId="LiveId" clId="{DB99C404-EC06-457C-BB16-AD0136894115}" dt="2021-06-30T06:18:57.250" v="87"/>
          <ac:spMkLst>
            <pc:docMk/>
            <pc:sldMk cId="3737965249" sldId="632"/>
            <ac:spMk id="189" creationId="{B2A2B8A2-F355-4DCC-88DE-4949ABFC9FBD}"/>
          </ac:spMkLst>
        </pc:spChg>
        <pc:spChg chg="mod">
          <ac:chgData name="Christian Morales LL." userId="acd2dd22fbae4b69" providerId="LiveId" clId="{DB99C404-EC06-457C-BB16-AD0136894115}" dt="2021-06-30T06:18:57.250" v="87"/>
          <ac:spMkLst>
            <pc:docMk/>
            <pc:sldMk cId="3737965249" sldId="632"/>
            <ac:spMk id="190" creationId="{EB8411EF-5CDC-434C-8AFC-D022AEAA9426}"/>
          </ac:spMkLst>
        </pc:spChg>
        <pc:spChg chg="mod">
          <ac:chgData name="Christian Morales LL." userId="acd2dd22fbae4b69" providerId="LiveId" clId="{DB99C404-EC06-457C-BB16-AD0136894115}" dt="2021-06-30T06:18:57.250" v="87"/>
          <ac:spMkLst>
            <pc:docMk/>
            <pc:sldMk cId="3737965249" sldId="632"/>
            <ac:spMk id="191" creationId="{9A9A7D22-5348-4A73-96FA-969CF2E74149}"/>
          </ac:spMkLst>
        </pc:spChg>
        <pc:spChg chg="mod">
          <ac:chgData name="Christian Morales LL." userId="acd2dd22fbae4b69" providerId="LiveId" clId="{DB99C404-EC06-457C-BB16-AD0136894115}" dt="2021-06-30T06:18:57.250" v="87"/>
          <ac:spMkLst>
            <pc:docMk/>
            <pc:sldMk cId="3737965249" sldId="632"/>
            <ac:spMk id="192" creationId="{94C69F91-B244-4F4B-AEAF-8690CA8125C1}"/>
          </ac:spMkLst>
        </pc:spChg>
        <pc:spChg chg="mod">
          <ac:chgData name="Christian Morales LL." userId="acd2dd22fbae4b69" providerId="LiveId" clId="{DB99C404-EC06-457C-BB16-AD0136894115}" dt="2021-06-30T06:18:57.250" v="87"/>
          <ac:spMkLst>
            <pc:docMk/>
            <pc:sldMk cId="3737965249" sldId="632"/>
            <ac:spMk id="193" creationId="{CDE24184-E9B5-47FF-9C8D-7F6D851298AE}"/>
          </ac:spMkLst>
        </pc:spChg>
        <pc:spChg chg="mod">
          <ac:chgData name="Christian Morales LL." userId="acd2dd22fbae4b69" providerId="LiveId" clId="{DB99C404-EC06-457C-BB16-AD0136894115}" dt="2021-06-30T06:18:57.250" v="87"/>
          <ac:spMkLst>
            <pc:docMk/>
            <pc:sldMk cId="3737965249" sldId="632"/>
            <ac:spMk id="194" creationId="{E8D7AB4D-EB39-479D-9A2F-75539DDE9128}"/>
          </ac:spMkLst>
        </pc:spChg>
        <pc:spChg chg="mod">
          <ac:chgData name="Christian Morales LL." userId="acd2dd22fbae4b69" providerId="LiveId" clId="{DB99C404-EC06-457C-BB16-AD0136894115}" dt="2021-06-30T06:18:57.250" v="87"/>
          <ac:spMkLst>
            <pc:docMk/>
            <pc:sldMk cId="3737965249" sldId="632"/>
            <ac:spMk id="195" creationId="{1CA7AB0E-3192-46C6-97B7-6206A41E4EB1}"/>
          </ac:spMkLst>
        </pc:spChg>
        <pc:spChg chg="mod">
          <ac:chgData name="Christian Morales LL." userId="acd2dd22fbae4b69" providerId="LiveId" clId="{DB99C404-EC06-457C-BB16-AD0136894115}" dt="2021-06-30T06:18:57.250" v="87"/>
          <ac:spMkLst>
            <pc:docMk/>
            <pc:sldMk cId="3737965249" sldId="632"/>
            <ac:spMk id="196" creationId="{648F1406-4740-440C-BD2D-10704D8F5B01}"/>
          </ac:spMkLst>
        </pc:spChg>
        <pc:spChg chg="mod">
          <ac:chgData name="Christian Morales LL." userId="acd2dd22fbae4b69" providerId="LiveId" clId="{DB99C404-EC06-457C-BB16-AD0136894115}" dt="2021-06-30T06:18:57.250" v="87"/>
          <ac:spMkLst>
            <pc:docMk/>
            <pc:sldMk cId="3737965249" sldId="632"/>
            <ac:spMk id="197" creationId="{01B5FBC3-0E5E-4DD9-959B-3111C16A10FD}"/>
          </ac:spMkLst>
        </pc:spChg>
        <pc:spChg chg="mod">
          <ac:chgData name="Christian Morales LL." userId="acd2dd22fbae4b69" providerId="LiveId" clId="{DB99C404-EC06-457C-BB16-AD0136894115}" dt="2021-06-30T06:18:57.250" v="87"/>
          <ac:spMkLst>
            <pc:docMk/>
            <pc:sldMk cId="3737965249" sldId="632"/>
            <ac:spMk id="198" creationId="{27ED0889-97BB-4601-A866-A6CE1AE41C1D}"/>
          </ac:spMkLst>
        </pc:spChg>
        <pc:spChg chg="mod">
          <ac:chgData name="Christian Morales LL." userId="acd2dd22fbae4b69" providerId="LiveId" clId="{DB99C404-EC06-457C-BB16-AD0136894115}" dt="2021-06-30T06:18:57.250" v="87"/>
          <ac:spMkLst>
            <pc:docMk/>
            <pc:sldMk cId="3737965249" sldId="632"/>
            <ac:spMk id="199" creationId="{3D0A2F9A-569B-4F69-A05D-476CE7B833FD}"/>
          </ac:spMkLst>
        </pc:spChg>
        <pc:spChg chg="mod">
          <ac:chgData name="Christian Morales LL." userId="acd2dd22fbae4b69" providerId="LiveId" clId="{DB99C404-EC06-457C-BB16-AD0136894115}" dt="2021-06-30T06:18:57.250" v="87"/>
          <ac:spMkLst>
            <pc:docMk/>
            <pc:sldMk cId="3737965249" sldId="632"/>
            <ac:spMk id="200" creationId="{53F8AA6C-3E4A-4357-A57C-7E3F0AF57E4E}"/>
          </ac:spMkLst>
        </pc:spChg>
        <pc:spChg chg="mod">
          <ac:chgData name="Christian Morales LL." userId="acd2dd22fbae4b69" providerId="LiveId" clId="{DB99C404-EC06-457C-BB16-AD0136894115}" dt="2021-06-30T06:18:57.250" v="87"/>
          <ac:spMkLst>
            <pc:docMk/>
            <pc:sldMk cId="3737965249" sldId="632"/>
            <ac:spMk id="201" creationId="{FE77E9A4-19FC-48D2-8958-560BC11D959A}"/>
          </ac:spMkLst>
        </pc:spChg>
        <pc:spChg chg="mod">
          <ac:chgData name="Christian Morales LL." userId="acd2dd22fbae4b69" providerId="LiveId" clId="{DB99C404-EC06-457C-BB16-AD0136894115}" dt="2021-06-30T06:18:57.250" v="87"/>
          <ac:spMkLst>
            <pc:docMk/>
            <pc:sldMk cId="3737965249" sldId="632"/>
            <ac:spMk id="202" creationId="{00148220-9333-44BF-9524-F5F778CC2A96}"/>
          </ac:spMkLst>
        </pc:spChg>
        <pc:spChg chg="mod">
          <ac:chgData name="Christian Morales LL." userId="acd2dd22fbae4b69" providerId="LiveId" clId="{DB99C404-EC06-457C-BB16-AD0136894115}" dt="2021-06-30T06:18:57.250" v="87"/>
          <ac:spMkLst>
            <pc:docMk/>
            <pc:sldMk cId="3737965249" sldId="632"/>
            <ac:spMk id="203" creationId="{56EE2C17-93AA-4778-8E71-056BA0C24901}"/>
          </ac:spMkLst>
        </pc:spChg>
        <pc:spChg chg="mod">
          <ac:chgData name="Christian Morales LL." userId="acd2dd22fbae4b69" providerId="LiveId" clId="{DB99C404-EC06-457C-BB16-AD0136894115}" dt="2021-06-30T06:18:57.250" v="87"/>
          <ac:spMkLst>
            <pc:docMk/>
            <pc:sldMk cId="3737965249" sldId="632"/>
            <ac:spMk id="204" creationId="{650615BF-A52A-419E-9F9F-FC10E08A74F7}"/>
          </ac:spMkLst>
        </pc:spChg>
        <pc:spChg chg="mod">
          <ac:chgData name="Christian Morales LL." userId="acd2dd22fbae4b69" providerId="LiveId" clId="{DB99C404-EC06-457C-BB16-AD0136894115}" dt="2021-06-30T06:18:57.250" v="87"/>
          <ac:spMkLst>
            <pc:docMk/>
            <pc:sldMk cId="3737965249" sldId="632"/>
            <ac:spMk id="205" creationId="{1E1BB70A-DB97-4584-91E3-6B59ECC98E4D}"/>
          </ac:spMkLst>
        </pc:spChg>
        <pc:spChg chg="mod">
          <ac:chgData name="Christian Morales LL." userId="acd2dd22fbae4b69" providerId="LiveId" clId="{DB99C404-EC06-457C-BB16-AD0136894115}" dt="2021-06-30T06:18:57.250" v="87"/>
          <ac:spMkLst>
            <pc:docMk/>
            <pc:sldMk cId="3737965249" sldId="632"/>
            <ac:spMk id="206" creationId="{44ABD39C-F48C-450B-9921-32103B1CC7C7}"/>
          </ac:spMkLst>
        </pc:spChg>
        <pc:spChg chg="mod">
          <ac:chgData name="Christian Morales LL." userId="acd2dd22fbae4b69" providerId="LiveId" clId="{DB99C404-EC06-457C-BB16-AD0136894115}" dt="2021-06-30T06:18:57.250" v="87"/>
          <ac:spMkLst>
            <pc:docMk/>
            <pc:sldMk cId="3737965249" sldId="632"/>
            <ac:spMk id="207" creationId="{8D133C69-A807-4C28-AA93-223770CFEF39}"/>
          </ac:spMkLst>
        </pc:spChg>
        <pc:spChg chg="mod">
          <ac:chgData name="Christian Morales LL." userId="acd2dd22fbae4b69" providerId="LiveId" clId="{DB99C404-EC06-457C-BB16-AD0136894115}" dt="2021-06-30T06:18:57.250" v="87"/>
          <ac:spMkLst>
            <pc:docMk/>
            <pc:sldMk cId="3737965249" sldId="632"/>
            <ac:spMk id="208" creationId="{F72F2E45-D5AA-4AA1-9C4B-DAE3011B7E00}"/>
          </ac:spMkLst>
        </pc:spChg>
        <pc:spChg chg="mod">
          <ac:chgData name="Christian Morales LL." userId="acd2dd22fbae4b69" providerId="LiveId" clId="{DB99C404-EC06-457C-BB16-AD0136894115}" dt="2021-06-30T06:18:57.250" v="87"/>
          <ac:spMkLst>
            <pc:docMk/>
            <pc:sldMk cId="3737965249" sldId="632"/>
            <ac:spMk id="209" creationId="{3DDAA39A-F824-43E6-B9B5-C7ED152D3971}"/>
          </ac:spMkLst>
        </pc:spChg>
        <pc:spChg chg="mod">
          <ac:chgData name="Christian Morales LL." userId="acd2dd22fbae4b69" providerId="LiveId" clId="{DB99C404-EC06-457C-BB16-AD0136894115}" dt="2021-06-30T06:18:57.250" v="87"/>
          <ac:spMkLst>
            <pc:docMk/>
            <pc:sldMk cId="3737965249" sldId="632"/>
            <ac:spMk id="210" creationId="{DC1B0476-ABD7-438B-B7BB-1308D627E537}"/>
          </ac:spMkLst>
        </pc:spChg>
        <pc:spChg chg="mod">
          <ac:chgData name="Christian Morales LL." userId="acd2dd22fbae4b69" providerId="LiveId" clId="{DB99C404-EC06-457C-BB16-AD0136894115}" dt="2021-06-30T06:18:57.250" v="87"/>
          <ac:spMkLst>
            <pc:docMk/>
            <pc:sldMk cId="3737965249" sldId="632"/>
            <ac:spMk id="211" creationId="{3ABDD127-02D3-4770-B44C-4602ACB1F51D}"/>
          </ac:spMkLst>
        </pc:spChg>
        <pc:spChg chg="mod">
          <ac:chgData name="Christian Morales LL." userId="acd2dd22fbae4b69" providerId="LiveId" clId="{DB99C404-EC06-457C-BB16-AD0136894115}" dt="2021-06-30T06:18:57.250" v="87"/>
          <ac:spMkLst>
            <pc:docMk/>
            <pc:sldMk cId="3737965249" sldId="632"/>
            <ac:spMk id="212" creationId="{292C650F-9235-47A1-9BEC-0B25B3352952}"/>
          </ac:spMkLst>
        </pc:spChg>
        <pc:spChg chg="mod">
          <ac:chgData name="Christian Morales LL." userId="acd2dd22fbae4b69" providerId="LiveId" clId="{DB99C404-EC06-457C-BB16-AD0136894115}" dt="2021-06-30T06:18:57.250" v="87"/>
          <ac:spMkLst>
            <pc:docMk/>
            <pc:sldMk cId="3737965249" sldId="632"/>
            <ac:spMk id="213" creationId="{68DB05FF-1903-4ADC-B601-04658F6DF98F}"/>
          </ac:spMkLst>
        </pc:spChg>
        <pc:spChg chg="mod">
          <ac:chgData name="Christian Morales LL." userId="acd2dd22fbae4b69" providerId="LiveId" clId="{DB99C404-EC06-457C-BB16-AD0136894115}" dt="2021-06-30T06:18:57.250" v="87"/>
          <ac:spMkLst>
            <pc:docMk/>
            <pc:sldMk cId="3737965249" sldId="632"/>
            <ac:spMk id="214" creationId="{3206C517-3244-4D22-8132-351CCF9EE3BC}"/>
          </ac:spMkLst>
        </pc:spChg>
        <pc:spChg chg="mod">
          <ac:chgData name="Christian Morales LL." userId="acd2dd22fbae4b69" providerId="LiveId" clId="{DB99C404-EC06-457C-BB16-AD0136894115}" dt="2021-06-30T06:18:57.250" v="87"/>
          <ac:spMkLst>
            <pc:docMk/>
            <pc:sldMk cId="3737965249" sldId="632"/>
            <ac:spMk id="215" creationId="{1BE29904-6807-49A6-9730-DF9E8006F177}"/>
          </ac:spMkLst>
        </pc:spChg>
        <pc:spChg chg="mod">
          <ac:chgData name="Christian Morales LL." userId="acd2dd22fbae4b69" providerId="LiveId" clId="{DB99C404-EC06-457C-BB16-AD0136894115}" dt="2021-06-30T06:18:57.250" v="87"/>
          <ac:spMkLst>
            <pc:docMk/>
            <pc:sldMk cId="3737965249" sldId="632"/>
            <ac:spMk id="216" creationId="{C21CA0AB-696F-4BB6-A5EA-E293146EE0D9}"/>
          </ac:spMkLst>
        </pc:spChg>
        <pc:spChg chg="mod">
          <ac:chgData name="Christian Morales LL." userId="acd2dd22fbae4b69" providerId="LiveId" clId="{DB99C404-EC06-457C-BB16-AD0136894115}" dt="2021-06-30T06:18:57.250" v="87"/>
          <ac:spMkLst>
            <pc:docMk/>
            <pc:sldMk cId="3737965249" sldId="632"/>
            <ac:spMk id="217" creationId="{E4A879BC-7D52-437A-A5D9-2DCDBF96D12B}"/>
          </ac:spMkLst>
        </pc:spChg>
        <pc:spChg chg="mod">
          <ac:chgData name="Christian Morales LL." userId="acd2dd22fbae4b69" providerId="LiveId" clId="{DB99C404-EC06-457C-BB16-AD0136894115}" dt="2021-06-30T06:18:57.250" v="87"/>
          <ac:spMkLst>
            <pc:docMk/>
            <pc:sldMk cId="3737965249" sldId="632"/>
            <ac:spMk id="218" creationId="{2B64346B-85AF-4268-8D75-1BF83D0E9982}"/>
          </ac:spMkLst>
        </pc:spChg>
        <pc:spChg chg="mod">
          <ac:chgData name="Christian Morales LL." userId="acd2dd22fbae4b69" providerId="LiveId" clId="{DB99C404-EC06-457C-BB16-AD0136894115}" dt="2021-06-30T06:18:57.250" v="87"/>
          <ac:spMkLst>
            <pc:docMk/>
            <pc:sldMk cId="3737965249" sldId="632"/>
            <ac:spMk id="219" creationId="{F3C97DC6-545A-4E36-90C0-5C5F501C7E31}"/>
          </ac:spMkLst>
        </pc:spChg>
        <pc:spChg chg="mod">
          <ac:chgData name="Christian Morales LL." userId="acd2dd22fbae4b69" providerId="LiveId" clId="{DB99C404-EC06-457C-BB16-AD0136894115}" dt="2021-06-30T06:18:57.250" v="87"/>
          <ac:spMkLst>
            <pc:docMk/>
            <pc:sldMk cId="3737965249" sldId="632"/>
            <ac:spMk id="220" creationId="{583E6555-939E-4D40-AFBB-F26212C5B450}"/>
          </ac:spMkLst>
        </pc:spChg>
        <pc:spChg chg="mod">
          <ac:chgData name="Christian Morales LL." userId="acd2dd22fbae4b69" providerId="LiveId" clId="{DB99C404-EC06-457C-BB16-AD0136894115}" dt="2021-06-30T06:18:57.250" v="87"/>
          <ac:spMkLst>
            <pc:docMk/>
            <pc:sldMk cId="3737965249" sldId="632"/>
            <ac:spMk id="221" creationId="{5E7E58E1-12D1-496D-9750-7D05BE07B126}"/>
          </ac:spMkLst>
        </pc:spChg>
        <pc:spChg chg="mod">
          <ac:chgData name="Christian Morales LL." userId="acd2dd22fbae4b69" providerId="LiveId" clId="{DB99C404-EC06-457C-BB16-AD0136894115}" dt="2021-06-30T06:18:57.250" v="87"/>
          <ac:spMkLst>
            <pc:docMk/>
            <pc:sldMk cId="3737965249" sldId="632"/>
            <ac:spMk id="222" creationId="{C8BCF910-CBD9-4B13-9D69-E9FDB3A2796D}"/>
          </ac:spMkLst>
        </pc:spChg>
        <pc:spChg chg="mod">
          <ac:chgData name="Christian Morales LL." userId="acd2dd22fbae4b69" providerId="LiveId" clId="{DB99C404-EC06-457C-BB16-AD0136894115}" dt="2021-06-30T06:18:57.250" v="87"/>
          <ac:spMkLst>
            <pc:docMk/>
            <pc:sldMk cId="3737965249" sldId="632"/>
            <ac:spMk id="223" creationId="{FBD2333E-FB5F-44E5-9FE3-BE2FC5420DF1}"/>
          </ac:spMkLst>
        </pc:spChg>
        <pc:spChg chg="mod">
          <ac:chgData name="Christian Morales LL." userId="acd2dd22fbae4b69" providerId="LiveId" clId="{DB99C404-EC06-457C-BB16-AD0136894115}" dt="2021-06-30T06:18:57.250" v="87"/>
          <ac:spMkLst>
            <pc:docMk/>
            <pc:sldMk cId="3737965249" sldId="632"/>
            <ac:spMk id="224" creationId="{053DB9CD-AC1D-4004-B3C2-036EE5268995}"/>
          </ac:spMkLst>
        </pc:spChg>
        <pc:spChg chg="mod">
          <ac:chgData name="Christian Morales LL." userId="acd2dd22fbae4b69" providerId="LiveId" clId="{DB99C404-EC06-457C-BB16-AD0136894115}" dt="2021-06-30T06:18:57.250" v="87"/>
          <ac:spMkLst>
            <pc:docMk/>
            <pc:sldMk cId="3737965249" sldId="632"/>
            <ac:spMk id="225" creationId="{AAF1BC7C-3E90-469A-BE5A-2A661E62CF06}"/>
          </ac:spMkLst>
        </pc:spChg>
        <pc:spChg chg="mod">
          <ac:chgData name="Christian Morales LL." userId="acd2dd22fbae4b69" providerId="LiveId" clId="{DB99C404-EC06-457C-BB16-AD0136894115}" dt="2021-06-30T06:18:57.250" v="87"/>
          <ac:spMkLst>
            <pc:docMk/>
            <pc:sldMk cId="3737965249" sldId="632"/>
            <ac:spMk id="226" creationId="{3B60857A-B313-41B6-8BD0-7788B7AD0E68}"/>
          </ac:spMkLst>
        </pc:spChg>
        <pc:spChg chg="mod">
          <ac:chgData name="Christian Morales LL." userId="acd2dd22fbae4b69" providerId="LiveId" clId="{DB99C404-EC06-457C-BB16-AD0136894115}" dt="2021-06-30T06:18:57.250" v="87"/>
          <ac:spMkLst>
            <pc:docMk/>
            <pc:sldMk cId="3737965249" sldId="632"/>
            <ac:spMk id="227" creationId="{14FD3976-C901-4E26-8A51-F5E5010EFD6F}"/>
          </ac:spMkLst>
        </pc:spChg>
        <pc:spChg chg="mod">
          <ac:chgData name="Christian Morales LL." userId="acd2dd22fbae4b69" providerId="LiveId" clId="{DB99C404-EC06-457C-BB16-AD0136894115}" dt="2021-06-30T06:18:57.250" v="87"/>
          <ac:spMkLst>
            <pc:docMk/>
            <pc:sldMk cId="3737965249" sldId="632"/>
            <ac:spMk id="228" creationId="{478948DD-F42A-4C31-8194-7234180F7CCA}"/>
          </ac:spMkLst>
        </pc:spChg>
        <pc:spChg chg="mod">
          <ac:chgData name="Christian Morales LL." userId="acd2dd22fbae4b69" providerId="LiveId" clId="{DB99C404-EC06-457C-BB16-AD0136894115}" dt="2021-06-30T06:18:57.250" v="87"/>
          <ac:spMkLst>
            <pc:docMk/>
            <pc:sldMk cId="3737965249" sldId="632"/>
            <ac:spMk id="229" creationId="{B25C5F8F-329E-411E-AC59-63F53FD00E45}"/>
          </ac:spMkLst>
        </pc:spChg>
        <pc:spChg chg="mod">
          <ac:chgData name="Christian Morales LL." userId="acd2dd22fbae4b69" providerId="LiveId" clId="{DB99C404-EC06-457C-BB16-AD0136894115}" dt="2021-06-30T06:18:57.250" v="87"/>
          <ac:spMkLst>
            <pc:docMk/>
            <pc:sldMk cId="3737965249" sldId="632"/>
            <ac:spMk id="230" creationId="{A2DBE7B1-52D3-4A68-A947-E3B86CE796A9}"/>
          </ac:spMkLst>
        </pc:spChg>
        <pc:spChg chg="mod">
          <ac:chgData name="Christian Morales LL." userId="acd2dd22fbae4b69" providerId="LiveId" clId="{DB99C404-EC06-457C-BB16-AD0136894115}" dt="2021-06-30T06:18:57.250" v="87"/>
          <ac:spMkLst>
            <pc:docMk/>
            <pc:sldMk cId="3737965249" sldId="632"/>
            <ac:spMk id="231" creationId="{968E3CC0-43F2-4AF7-BD35-96CB64CD65C8}"/>
          </ac:spMkLst>
        </pc:spChg>
        <pc:spChg chg="mod">
          <ac:chgData name="Christian Morales LL." userId="acd2dd22fbae4b69" providerId="LiveId" clId="{DB99C404-EC06-457C-BB16-AD0136894115}" dt="2021-06-30T06:18:57.250" v="87"/>
          <ac:spMkLst>
            <pc:docMk/>
            <pc:sldMk cId="3737965249" sldId="632"/>
            <ac:spMk id="232" creationId="{A4CAC94A-CB59-4332-82D8-9085E93EA19A}"/>
          </ac:spMkLst>
        </pc:spChg>
        <pc:spChg chg="mod">
          <ac:chgData name="Christian Morales LL." userId="acd2dd22fbae4b69" providerId="LiveId" clId="{DB99C404-EC06-457C-BB16-AD0136894115}" dt="2021-06-30T06:18:57.250" v="87"/>
          <ac:spMkLst>
            <pc:docMk/>
            <pc:sldMk cId="3737965249" sldId="632"/>
            <ac:spMk id="233" creationId="{28404C65-6EE6-4A0E-8595-2E06D652ABBD}"/>
          </ac:spMkLst>
        </pc:spChg>
        <pc:spChg chg="mod">
          <ac:chgData name="Christian Morales LL." userId="acd2dd22fbae4b69" providerId="LiveId" clId="{DB99C404-EC06-457C-BB16-AD0136894115}" dt="2021-06-30T06:18:57.250" v="87"/>
          <ac:spMkLst>
            <pc:docMk/>
            <pc:sldMk cId="3737965249" sldId="632"/>
            <ac:spMk id="234" creationId="{2B44A9B7-8BEA-4147-A6E2-16F744D6FE7A}"/>
          </ac:spMkLst>
        </pc:spChg>
        <pc:spChg chg="mod">
          <ac:chgData name="Christian Morales LL." userId="acd2dd22fbae4b69" providerId="LiveId" clId="{DB99C404-EC06-457C-BB16-AD0136894115}" dt="2021-06-30T06:18:57.250" v="87"/>
          <ac:spMkLst>
            <pc:docMk/>
            <pc:sldMk cId="3737965249" sldId="632"/>
            <ac:spMk id="235" creationId="{06CEBE63-91C4-4D90-987F-7397D74A72DA}"/>
          </ac:spMkLst>
        </pc:spChg>
        <pc:spChg chg="mod">
          <ac:chgData name="Christian Morales LL." userId="acd2dd22fbae4b69" providerId="LiveId" clId="{DB99C404-EC06-457C-BB16-AD0136894115}" dt="2021-06-30T06:18:57.250" v="87"/>
          <ac:spMkLst>
            <pc:docMk/>
            <pc:sldMk cId="3737965249" sldId="632"/>
            <ac:spMk id="236" creationId="{8F362ABB-1C79-4784-A941-A1DBCA716780}"/>
          </ac:spMkLst>
        </pc:spChg>
        <pc:spChg chg="mod">
          <ac:chgData name="Christian Morales LL." userId="acd2dd22fbae4b69" providerId="LiveId" clId="{DB99C404-EC06-457C-BB16-AD0136894115}" dt="2021-06-30T06:18:57.250" v="87"/>
          <ac:spMkLst>
            <pc:docMk/>
            <pc:sldMk cId="3737965249" sldId="632"/>
            <ac:spMk id="237" creationId="{AC1F4075-D4C5-40FD-896A-2BF35C67D982}"/>
          </ac:spMkLst>
        </pc:spChg>
        <pc:spChg chg="mod">
          <ac:chgData name="Christian Morales LL." userId="acd2dd22fbae4b69" providerId="LiveId" clId="{DB99C404-EC06-457C-BB16-AD0136894115}" dt="2021-06-30T06:18:57.250" v="87"/>
          <ac:spMkLst>
            <pc:docMk/>
            <pc:sldMk cId="3737965249" sldId="632"/>
            <ac:spMk id="238" creationId="{05C72325-4E74-4BBA-825F-13712672F528}"/>
          </ac:spMkLst>
        </pc:spChg>
        <pc:spChg chg="mod">
          <ac:chgData name="Christian Morales LL." userId="acd2dd22fbae4b69" providerId="LiveId" clId="{DB99C404-EC06-457C-BB16-AD0136894115}" dt="2021-06-30T06:18:57.250" v="87"/>
          <ac:spMkLst>
            <pc:docMk/>
            <pc:sldMk cId="3737965249" sldId="632"/>
            <ac:spMk id="239" creationId="{3FC6699F-783B-4173-BE96-9BCED8E7BC9E}"/>
          </ac:spMkLst>
        </pc:spChg>
        <pc:spChg chg="mod">
          <ac:chgData name="Christian Morales LL." userId="acd2dd22fbae4b69" providerId="LiveId" clId="{DB99C404-EC06-457C-BB16-AD0136894115}" dt="2021-06-30T06:18:57.250" v="87"/>
          <ac:spMkLst>
            <pc:docMk/>
            <pc:sldMk cId="3737965249" sldId="632"/>
            <ac:spMk id="240" creationId="{BC088163-E3A7-4125-BA14-4B22980E40B9}"/>
          </ac:spMkLst>
        </pc:spChg>
        <pc:spChg chg="mod">
          <ac:chgData name="Christian Morales LL." userId="acd2dd22fbae4b69" providerId="LiveId" clId="{DB99C404-EC06-457C-BB16-AD0136894115}" dt="2021-06-30T06:18:57.250" v="87"/>
          <ac:spMkLst>
            <pc:docMk/>
            <pc:sldMk cId="3737965249" sldId="632"/>
            <ac:spMk id="241" creationId="{9F68B7F6-6593-4CBE-8B30-72B2665EF291}"/>
          </ac:spMkLst>
        </pc:spChg>
        <pc:spChg chg="mod">
          <ac:chgData name="Christian Morales LL." userId="acd2dd22fbae4b69" providerId="LiveId" clId="{DB99C404-EC06-457C-BB16-AD0136894115}" dt="2021-06-30T06:18:57.250" v="87"/>
          <ac:spMkLst>
            <pc:docMk/>
            <pc:sldMk cId="3737965249" sldId="632"/>
            <ac:spMk id="242" creationId="{DBD08DE7-E891-4A4B-9831-DDAE8E98B44E}"/>
          </ac:spMkLst>
        </pc:spChg>
        <pc:spChg chg="mod">
          <ac:chgData name="Christian Morales LL." userId="acd2dd22fbae4b69" providerId="LiveId" clId="{DB99C404-EC06-457C-BB16-AD0136894115}" dt="2021-06-30T06:18:57.250" v="87"/>
          <ac:spMkLst>
            <pc:docMk/>
            <pc:sldMk cId="3737965249" sldId="632"/>
            <ac:spMk id="243" creationId="{F709C95A-6FE2-4B20-82CB-BACF35B16463}"/>
          </ac:spMkLst>
        </pc:spChg>
        <pc:spChg chg="mod">
          <ac:chgData name="Christian Morales LL." userId="acd2dd22fbae4b69" providerId="LiveId" clId="{DB99C404-EC06-457C-BB16-AD0136894115}" dt="2021-06-30T06:18:57.250" v="87"/>
          <ac:spMkLst>
            <pc:docMk/>
            <pc:sldMk cId="3737965249" sldId="632"/>
            <ac:spMk id="244" creationId="{8A64F53C-B6E2-4AB4-B0BD-6D0D80ABE19C}"/>
          </ac:spMkLst>
        </pc:spChg>
        <pc:spChg chg="mod">
          <ac:chgData name="Christian Morales LL." userId="acd2dd22fbae4b69" providerId="LiveId" clId="{DB99C404-EC06-457C-BB16-AD0136894115}" dt="2021-06-30T06:18:57.250" v="87"/>
          <ac:spMkLst>
            <pc:docMk/>
            <pc:sldMk cId="3737965249" sldId="632"/>
            <ac:spMk id="245" creationId="{7ECD5B86-470E-4452-B02B-4DAD9E3029F5}"/>
          </ac:spMkLst>
        </pc:spChg>
        <pc:spChg chg="mod">
          <ac:chgData name="Christian Morales LL." userId="acd2dd22fbae4b69" providerId="LiveId" clId="{DB99C404-EC06-457C-BB16-AD0136894115}" dt="2021-06-30T06:18:57.250" v="87"/>
          <ac:spMkLst>
            <pc:docMk/>
            <pc:sldMk cId="3737965249" sldId="632"/>
            <ac:spMk id="246" creationId="{E2ABFB1D-8F1C-4B0C-9D1F-F8465157CA52}"/>
          </ac:spMkLst>
        </pc:spChg>
        <pc:spChg chg="mod">
          <ac:chgData name="Christian Morales LL." userId="acd2dd22fbae4b69" providerId="LiveId" clId="{DB99C404-EC06-457C-BB16-AD0136894115}" dt="2021-06-30T06:18:57.250" v="87"/>
          <ac:spMkLst>
            <pc:docMk/>
            <pc:sldMk cId="3737965249" sldId="632"/>
            <ac:spMk id="247" creationId="{0328B315-929E-4820-BDF7-C048E2A7A46C}"/>
          </ac:spMkLst>
        </pc:spChg>
        <pc:spChg chg="mod">
          <ac:chgData name="Christian Morales LL." userId="acd2dd22fbae4b69" providerId="LiveId" clId="{DB99C404-EC06-457C-BB16-AD0136894115}" dt="2021-06-30T06:18:57.250" v="87"/>
          <ac:spMkLst>
            <pc:docMk/>
            <pc:sldMk cId="3737965249" sldId="632"/>
            <ac:spMk id="248" creationId="{FB3C7033-5195-4090-8072-B2CB207AF6CF}"/>
          </ac:spMkLst>
        </pc:spChg>
        <pc:spChg chg="mod">
          <ac:chgData name="Christian Morales LL." userId="acd2dd22fbae4b69" providerId="LiveId" clId="{DB99C404-EC06-457C-BB16-AD0136894115}" dt="2021-06-30T06:18:57.250" v="87"/>
          <ac:spMkLst>
            <pc:docMk/>
            <pc:sldMk cId="3737965249" sldId="632"/>
            <ac:spMk id="249" creationId="{C575B089-27B0-4CEE-9789-646FB24FCE7D}"/>
          </ac:spMkLst>
        </pc:spChg>
        <pc:spChg chg="mod">
          <ac:chgData name="Christian Morales LL." userId="acd2dd22fbae4b69" providerId="LiveId" clId="{DB99C404-EC06-457C-BB16-AD0136894115}" dt="2021-06-30T06:18:57.250" v="87"/>
          <ac:spMkLst>
            <pc:docMk/>
            <pc:sldMk cId="3737965249" sldId="632"/>
            <ac:spMk id="250" creationId="{D9A81546-6093-4728-9F71-C8946BC32A5F}"/>
          </ac:spMkLst>
        </pc:spChg>
        <pc:spChg chg="mod">
          <ac:chgData name="Christian Morales LL." userId="acd2dd22fbae4b69" providerId="LiveId" clId="{DB99C404-EC06-457C-BB16-AD0136894115}" dt="2021-06-30T06:18:57.250" v="87"/>
          <ac:spMkLst>
            <pc:docMk/>
            <pc:sldMk cId="3737965249" sldId="632"/>
            <ac:spMk id="251" creationId="{AE8D429B-2733-4743-8B4F-45941C5606A0}"/>
          </ac:spMkLst>
        </pc:spChg>
        <pc:spChg chg="mod">
          <ac:chgData name="Christian Morales LL." userId="acd2dd22fbae4b69" providerId="LiveId" clId="{DB99C404-EC06-457C-BB16-AD0136894115}" dt="2021-06-30T06:18:57.250" v="87"/>
          <ac:spMkLst>
            <pc:docMk/>
            <pc:sldMk cId="3737965249" sldId="632"/>
            <ac:spMk id="252" creationId="{8C309931-006A-4640-8174-792231CAC5D6}"/>
          </ac:spMkLst>
        </pc:spChg>
        <pc:spChg chg="mod">
          <ac:chgData name="Christian Morales LL." userId="acd2dd22fbae4b69" providerId="LiveId" clId="{DB99C404-EC06-457C-BB16-AD0136894115}" dt="2021-06-30T06:18:57.250" v="87"/>
          <ac:spMkLst>
            <pc:docMk/>
            <pc:sldMk cId="3737965249" sldId="632"/>
            <ac:spMk id="253" creationId="{352A5A2E-B439-4ED4-92A7-50AF761A6B39}"/>
          </ac:spMkLst>
        </pc:spChg>
        <pc:spChg chg="mod">
          <ac:chgData name="Christian Morales LL." userId="acd2dd22fbae4b69" providerId="LiveId" clId="{DB99C404-EC06-457C-BB16-AD0136894115}" dt="2021-06-30T06:18:57.250" v="87"/>
          <ac:spMkLst>
            <pc:docMk/>
            <pc:sldMk cId="3737965249" sldId="632"/>
            <ac:spMk id="254" creationId="{797E3AF7-9481-42A9-82E8-74593FD09EA1}"/>
          </ac:spMkLst>
        </pc:spChg>
        <pc:spChg chg="mod">
          <ac:chgData name="Christian Morales LL." userId="acd2dd22fbae4b69" providerId="LiveId" clId="{DB99C404-EC06-457C-BB16-AD0136894115}" dt="2021-06-30T06:18:57.250" v="87"/>
          <ac:spMkLst>
            <pc:docMk/>
            <pc:sldMk cId="3737965249" sldId="632"/>
            <ac:spMk id="255" creationId="{D632D692-35A1-4981-9725-3BC5ABA86837}"/>
          </ac:spMkLst>
        </pc:spChg>
        <pc:spChg chg="mod">
          <ac:chgData name="Christian Morales LL." userId="acd2dd22fbae4b69" providerId="LiveId" clId="{DB99C404-EC06-457C-BB16-AD0136894115}" dt="2021-06-30T06:18:57.250" v="87"/>
          <ac:spMkLst>
            <pc:docMk/>
            <pc:sldMk cId="3737965249" sldId="632"/>
            <ac:spMk id="256" creationId="{E6EFE6D4-86E1-4A92-BB79-99CCC81F3085}"/>
          </ac:spMkLst>
        </pc:spChg>
        <pc:spChg chg="mod">
          <ac:chgData name="Christian Morales LL." userId="acd2dd22fbae4b69" providerId="LiveId" clId="{DB99C404-EC06-457C-BB16-AD0136894115}" dt="2021-06-30T06:18:57.250" v="87"/>
          <ac:spMkLst>
            <pc:docMk/>
            <pc:sldMk cId="3737965249" sldId="632"/>
            <ac:spMk id="257" creationId="{8D1AFEEF-2270-462E-AD53-F8F9A259BAEB}"/>
          </ac:spMkLst>
        </pc:spChg>
        <pc:spChg chg="mod">
          <ac:chgData name="Christian Morales LL." userId="acd2dd22fbae4b69" providerId="LiveId" clId="{DB99C404-EC06-457C-BB16-AD0136894115}" dt="2021-06-30T06:18:57.250" v="87"/>
          <ac:spMkLst>
            <pc:docMk/>
            <pc:sldMk cId="3737965249" sldId="632"/>
            <ac:spMk id="258" creationId="{CF83C12A-0896-4CF6-A31E-3040019614A7}"/>
          </ac:spMkLst>
        </pc:spChg>
        <pc:spChg chg="mod">
          <ac:chgData name="Christian Morales LL." userId="acd2dd22fbae4b69" providerId="LiveId" clId="{DB99C404-EC06-457C-BB16-AD0136894115}" dt="2021-06-30T06:18:57.250" v="87"/>
          <ac:spMkLst>
            <pc:docMk/>
            <pc:sldMk cId="3737965249" sldId="632"/>
            <ac:spMk id="259" creationId="{5784149A-9641-478A-A22C-514CA147EAC8}"/>
          </ac:spMkLst>
        </pc:spChg>
        <pc:spChg chg="mod">
          <ac:chgData name="Christian Morales LL." userId="acd2dd22fbae4b69" providerId="LiveId" clId="{DB99C404-EC06-457C-BB16-AD0136894115}" dt="2021-06-30T06:18:57.250" v="87"/>
          <ac:spMkLst>
            <pc:docMk/>
            <pc:sldMk cId="3737965249" sldId="632"/>
            <ac:spMk id="260" creationId="{0D60B82A-4552-4E77-A362-0B07535411AC}"/>
          </ac:spMkLst>
        </pc:spChg>
        <pc:spChg chg="mod">
          <ac:chgData name="Christian Morales LL." userId="acd2dd22fbae4b69" providerId="LiveId" clId="{DB99C404-EC06-457C-BB16-AD0136894115}" dt="2021-06-30T06:18:57.250" v="87"/>
          <ac:spMkLst>
            <pc:docMk/>
            <pc:sldMk cId="3737965249" sldId="632"/>
            <ac:spMk id="261" creationId="{04A38FF5-2097-4FFD-86A9-BD99230736AD}"/>
          </ac:spMkLst>
        </pc:spChg>
        <pc:spChg chg="mod">
          <ac:chgData name="Christian Morales LL." userId="acd2dd22fbae4b69" providerId="LiveId" clId="{DB99C404-EC06-457C-BB16-AD0136894115}" dt="2021-06-30T06:18:57.250" v="87"/>
          <ac:spMkLst>
            <pc:docMk/>
            <pc:sldMk cId="3737965249" sldId="632"/>
            <ac:spMk id="262" creationId="{442A9326-D918-4DBE-8923-BC420AA6250D}"/>
          </ac:spMkLst>
        </pc:spChg>
        <pc:spChg chg="mod">
          <ac:chgData name="Christian Morales LL." userId="acd2dd22fbae4b69" providerId="LiveId" clId="{DB99C404-EC06-457C-BB16-AD0136894115}" dt="2021-06-30T06:18:57.250" v="87"/>
          <ac:spMkLst>
            <pc:docMk/>
            <pc:sldMk cId="3737965249" sldId="632"/>
            <ac:spMk id="263" creationId="{95D03D99-20AD-46DD-89A8-290EBB8A4208}"/>
          </ac:spMkLst>
        </pc:spChg>
        <pc:spChg chg="mod">
          <ac:chgData name="Christian Morales LL." userId="acd2dd22fbae4b69" providerId="LiveId" clId="{DB99C404-EC06-457C-BB16-AD0136894115}" dt="2021-06-30T06:18:57.250" v="87"/>
          <ac:spMkLst>
            <pc:docMk/>
            <pc:sldMk cId="3737965249" sldId="632"/>
            <ac:spMk id="264" creationId="{62985F8E-FDC3-4D6B-8F8B-54E1262E82D4}"/>
          </ac:spMkLst>
        </pc:spChg>
        <pc:spChg chg="mod">
          <ac:chgData name="Christian Morales LL." userId="acd2dd22fbae4b69" providerId="LiveId" clId="{DB99C404-EC06-457C-BB16-AD0136894115}" dt="2021-06-30T06:18:57.250" v="87"/>
          <ac:spMkLst>
            <pc:docMk/>
            <pc:sldMk cId="3737965249" sldId="632"/>
            <ac:spMk id="265" creationId="{0533558E-F3EC-4354-816C-D7B4B5C04C15}"/>
          </ac:spMkLst>
        </pc:spChg>
        <pc:spChg chg="mod">
          <ac:chgData name="Christian Morales LL." userId="acd2dd22fbae4b69" providerId="LiveId" clId="{DB99C404-EC06-457C-BB16-AD0136894115}" dt="2021-06-30T06:18:57.250" v="87"/>
          <ac:spMkLst>
            <pc:docMk/>
            <pc:sldMk cId="3737965249" sldId="632"/>
            <ac:spMk id="266" creationId="{FA1CD701-525A-49BB-ADF8-AF0C207CB329}"/>
          </ac:spMkLst>
        </pc:spChg>
        <pc:spChg chg="mod">
          <ac:chgData name="Christian Morales LL." userId="acd2dd22fbae4b69" providerId="LiveId" clId="{DB99C404-EC06-457C-BB16-AD0136894115}" dt="2021-06-30T06:18:57.250" v="87"/>
          <ac:spMkLst>
            <pc:docMk/>
            <pc:sldMk cId="3737965249" sldId="632"/>
            <ac:spMk id="267" creationId="{A2CB271B-1449-43F5-B8E3-0F58716B5F8D}"/>
          </ac:spMkLst>
        </pc:spChg>
        <pc:spChg chg="mod">
          <ac:chgData name="Christian Morales LL." userId="acd2dd22fbae4b69" providerId="LiveId" clId="{DB99C404-EC06-457C-BB16-AD0136894115}" dt="2021-06-30T06:18:57.250" v="87"/>
          <ac:spMkLst>
            <pc:docMk/>
            <pc:sldMk cId="3737965249" sldId="632"/>
            <ac:spMk id="268" creationId="{985B61D8-EDD6-4590-97C4-6ECBAB7DDA6D}"/>
          </ac:spMkLst>
        </pc:spChg>
        <pc:spChg chg="mod">
          <ac:chgData name="Christian Morales LL." userId="acd2dd22fbae4b69" providerId="LiveId" clId="{DB99C404-EC06-457C-BB16-AD0136894115}" dt="2021-06-30T06:18:57.250" v="87"/>
          <ac:spMkLst>
            <pc:docMk/>
            <pc:sldMk cId="3737965249" sldId="632"/>
            <ac:spMk id="269" creationId="{943244AF-8486-4601-864F-2F9F0CE7ABF6}"/>
          </ac:spMkLst>
        </pc:spChg>
        <pc:spChg chg="mod">
          <ac:chgData name="Christian Morales LL." userId="acd2dd22fbae4b69" providerId="LiveId" clId="{DB99C404-EC06-457C-BB16-AD0136894115}" dt="2021-06-30T06:18:57.250" v="87"/>
          <ac:spMkLst>
            <pc:docMk/>
            <pc:sldMk cId="3737965249" sldId="632"/>
            <ac:spMk id="270" creationId="{46D097AF-EB5A-4DA7-9F5E-E57E9CA27A5A}"/>
          </ac:spMkLst>
        </pc:spChg>
        <pc:spChg chg="mod">
          <ac:chgData name="Christian Morales LL." userId="acd2dd22fbae4b69" providerId="LiveId" clId="{DB99C404-EC06-457C-BB16-AD0136894115}" dt="2021-06-30T06:18:57.250" v="87"/>
          <ac:spMkLst>
            <pc:docMk/>
            <pc:sldMk cId="3737965249" sldId="632"/>
            <ac:spMk id="271" creationId="{217A8621-5676-48E5-9981-A250F7128163}"/>
          </ac:spMkLst>
        </pc:spChg>
        <pc:spChg chg="mod">
          <ac:chgData name="Christian Morales LL." userId="acd2dd22fbae4b69" providerId="LiveId" clId="{DB99C404-EC06-457C-BB16-AD0136894115}" dt="2021-06-30T06:18:57.250" v="87"/>
          <ac:spMkLst>
            <pc:docMk/>
            <pc:sldMk cId="3737965249" sldId="632"/>
            <ac:spMk id="272" creationId="{83A650D1-188F-41C9-A8F8-17E9712DAC4E}"/>
          </ac:spMkLst>
        </pc:spChg>
        <pc:spChg chg="mod">
          <ac:chgData name="Christian Morales LL." userId="acd2dd22fbae4b69" providerId="LiveId" clId="{DB99C404-EC06-457C-BB16-AD0136894115}" dt="2021-06-30T06:18:57.250" v="87"/>
          <ac:spMkLst>
            <pc:docMk/>
            <pc:sldMk cId="3737965249" sldId="632"/>
            <ac:spMk id="273" creationId="{F1854BCE-1B07-463D-8376-33E8D1BE1ECE}"/>
          </ac:spMkLst>
        </pc:spChg>
        <pc:spChg chg="mod">
          <ac:chgData name="Christian Morales LL." userId="acd2dd22fbae4b69" providerId="LiveId" clId="{DB99C404-EC06-457C-BB16-AD0136894115}" dt="2021-06-30T06:18:57.250" v="87"/>
          <ac:spMkLst>
            <pc:docMk/>
            <pc:sldMk cId="3737965249" sldId="632"/>
            <ac:spMk id="274" creationId="{8F7D3F1E-0B4B-4D3E-9D61-F0F1CD606586}"/>
          </ac:spMkLst>
        </pc:spChg>
        <pc:spChg chg="mod">
          <ac:chgData name="Christian Morales LL." userId="acd2dd22fbae4b69" providerId="LiveId" clId="{DB99C404-EC06-457C-BB16-AD0136894115}" dt="2021-06-30T06:18:57.250" v="87"/>
          <ac:spMkLst>
            <pc:docMk/>
            <pc:sldMk cId="3737965249" sldId="632"/>
            <ac:spMk id="275" creationId="{6EC85DCA-0786-4782-B03F-9F9DD569A008}"/>
          </ac:spMkLst>
        </pc:spChg>
        <pc:spChg chg="mod">
          <ac:chgData name="Christian Morales LL." userId="acd2dd22fbae4b69" providerId="LiveId" clId="{DB99C404-EC06-457C-BB16-AD0136894115}" dt="2021-06-30T06:18:57.250" v="87"/>
          <ac:spMkLst>
            <pc:docMk/>
            <pc:sldMk cId="3737965249" sldId="632"/>
            <ac:spMk id="276" creationId="{FA5673BD-FE10-43FA-9CC9-28A028DCCDBB}"/>
          </ac:spMkLst>
        </pc:spChg>
        <pc:spChg chg="mod">
          <ac:chgData name="Christian Morales LL." userId="acd2dd22fbae4b69" providerId="LiveId" clId="{DB99C404-EC06-457C-BB16-AD0136894115}" dt="2021-06-30T06:18:57.250" v="87"/>
          <ac:spMkLst>
            <pc:docMk/>
            <pc:sldMk cId="3737965249" sldId="632"/>
            <ac:spMk id="277" creationId="{DB34ABF8-F4EE-43EE-BA1D-7816461C2E1F}"/>
          </ac:spMkLst>
        </pc:spChg>
        <pc:spChg chg="mod">
          <ac:chgData name="Christian Morales LL." userId="acd2dd22fbae4b69" providerId="LiveId" clId="{DB99C404-EC06-457C-BB16-AD0136894115}" dt="2021-06-30T06:18:57.250" v="87"/>
          <ac:spMkLst>
            <pc:docMk/>
            <pc:sldMk cId="3737965249" sldId="632"/>
            <ac:spMk id="278" creationId="{4CFBF60A-B747-4E27-B58C-AD43C036E7AF}"/>
          </ac:spMkLst>
        </pc:spChg>
        <pc:spChg chg="mod">
          <ac:chgData name="Christian Morales LL." userId="acd2dd22fbae4b69" providerId="LiveId" clId="{DB99C404-EC06-457C-BB16-AD0136894115}" dt="2021-06-30T06:18:57.250" v="87"/>
          <ac:spMkLst>
            <pc:docMk/>
            <pc:sldMk cId="3737965249" sldId="632"/>
            <ac:spMk id="279" creationId="{C1FBD132-C0A3-448D-B3DC-09AE82C28D53}"/>
          </ac:spMkLst>
        </pc:spChg>
        <pc:spChg chg="mod">
          <ac:chgData name="Christian Morales LL." userId="acd2dd22fbae4b69" providerId="LiveId" clId="{DB99C404-EC06-457C-BB16-AD0136894115}" dt="2021-06-30T06:18:57.250" v="87"/>
          <ac:spMkLst>
            <pc:docMk/>
            <pc:sldMk cId="3737965249" sldId="632"/>
            <ac:spMk id="280" creationId="{62B2224F-F11B-4FEA-9795-4DC4F87F3807}"/>
          </ac:spMkLst>
        </pc:spChg>
        <pc:spChg chg="mod">
          <ac:chgData name="Christian Morales LL." userId="acd2dd22fbae4b69" providerId="LiveId" clId="{DB99C404-EC06-457C-BB16-AD0136894115}" dt="2021-06-30T06:18:57.250" v="87"/>
          <ac:spMkLst>
            <pc:docMk/>
            <pc:sldMk cId="3737965249" sldId="632"/>
            <ac:spMk id="281" creationId="{26094008-3702-417C-AA4F-009D5A2A7C8B}"/>
          </ac:spMkLst>
        </pc:spChg>
        <pc:spChg chg="mod">
          <ac:chgData name="Christian Morales LL." userId="acd2dd22fbae4b69" providerId="LiveId" clId="{DB99C404-EC06-457C-BB16-AD0136894115}" dt="2021-06-30T06:18:57.250" v="87"/>
          <ac:spMkLst>
            <pc:docMk/>
            <pc:sldMk cId="3737965249" sldId="632"/>
            <ac:spMk id="282" creationId="{02D235C4-6131-4453-9EEF-7D7F9FD479DA}"/>
          </ac:spMkLst>
        </pc:spChg>
        <pc:spChg chg="mod">
          <ac:chgData name="Christian Morales LL." userId="acd2dd22fbae4b69" providerId="LiveId" clId="{DB99C404-EC06-457C-BB16-AD0136894115}" dt="2021-06-30T06:18:57.250" v="87"/>
          <ac:spMkLst>
            <pc:docMk/>
            <pc:sldMk cId="3737965249" sldId="632"/>
            <ac:spMk id="283" creationId="{0765352C-6B67-44F7-91BE-3139E8E5FD7C}"/>
          </ac:spMkLst>
        </pc:spChg>
        <pc:spChg chg="mod">
          <ac:chgData name="Christian Morales LL." userId="acd2dd22fbae4b69" providerId="LiveId" clId="{DB99C404-EC06-457C-BB16-AD0136894115}" dt="2021-06-30T06:18:57.250" v="87"/>
          <ac:spMkLst>
            <pc:docMk/>
            <pc:sldMk cId="3737965249" sldId="632"/>
            <ac:spMk id="284" creationId="{E09283EC-9A31-40FC-AD1A-6C7540BA2DD1}"/>
          </ac:spMkLst>
        </pc:spChg>
        <pc:spChg chg="mod">
          <ac:chgData name="Christian Morales LL." userId="acd2dd22fbae4b69" providerId="LiveId" clId="{DB99C404-EC06-457C-BB16-AD0136894115}" dt="2021-06-30T06:18:57.250" v="87"/>
          <ac:spMkLst>
            <pc:docMk/>
            <pc:sldMk cId="3737965249" sldId="632"/>
            <ac:spMk id="285" creationId="{C059970A-ADDD-4E24-A9B3-4DB226083544}"/>
          </ac:spMkLst>
        </pc:spChg>
        <pc:spChg chg="mod">
          <ac:chgData name="Christian Morales LL." userId="acd2dd22fbae4b69" providerId="LiveId" clId="{DB99C404-EC06-457C-BB16-AD0136894115}" dt="2021-06-30T06:18:57.250" v="87"/>
          <ac:spMkLst>
            <pc:docMk/>
            <pc:sldMk cId="3737965249" sldId="632"/>
            <ac:spMk id="286" creationId="{784A1492-BC87-4F0F-AA8B-4D82C856D204}"/>
          </ac:spMkLst>
        </pc:spChg>
        <pc:spChg chg="mod">
          <ac:chgData name="Christian Morales LL." userId="acd2dd22fbae4b69" providerId="LiveId" clId="{DB99C404-EC06-457C-BB16-AD0136894115}" dt="2021-06-30T06:18:57.250" v="87"/>
          <ac:spMkLst>
            <pc:docMk/>
            <pc:sldMk cId="3737965249" sldId="632"/>
            <ac:spMk id="287" creationId="{90BFA074-9757-4544-894B-CA9EAA9B809D}"/>
          </ac:spMkLst>
        </pc:spChg>
        <pc:spChg chg="mod">
          <ac:chgData name="Christian Morales LL." userId="acd2dd22fbae4b69" providerId="LiveId" clId="{DB99C404-EC06-457C-BB16-AD0136894115}" dt="2021-06-30T06:18:57.250" v="87"/>
          <ac:spMkLst>
            <pc:docMk/>
            <pc:sldMk cId="3737965249" sldId="632"/>
            <ac:spMk id="288" creationId="{370C5452-D8F1-41FD-B73B-D4949380E1D4}"/>
          </ac:spMkLst>
        </pc:spChg>
        <pc:spChg chg="mod">
          <ac:chgData name="Christian Morales LL." userId="acd2dd22fbae4b69" providerId="LiveId" clId="{DB99C404-EC06-457C-BB16-AD0136894115}" dt="2021-06-30T06:18:57.250" v="87"/>
          <ac:spMkLst>
            <pc:docMk/>
            <pc:sldMk cId="3737965249" sldId="632"/>
            <ac:spMk id="289" creationId="{D43CD29E-28C1-4D0D-97CD-A31E88B9EB59}"/>
          </ac:spMkLst>
        </pc:spChg>
        <pc:spChg chg="mod">
          <ac:chgData name="Christian Morales LL." userId="acd2dd22fbae4b69" providerId="LiveId" clId="{DB99C404-EC06-457C-BB16-AD0136894115}" dt="2021-06-30T06:18:57.250" v="87"/>
          <ac:spMkLst>
            <pc:docMk/>
            <pc:sldMk cId="3737965249" sldId="632"/>
            <ac:spMk id="290" creationId="{BC8FAE35-BBD8-458D-ABE3-C9463FA96A2F}"/>
          </ac:spMkLst>
        </pc:spChg>
        <pc:spChg chg="mod">
          <ac:chgData name="Christian Morales LL." userId="acd2dd22fbae4b69" providerId="LiveId" clId="{DB99C404-EC06-457C-BB16-AD0136894115}" dt="2021-06-30T06:18:57.250" v="87"/>
          <ac:spMkLst>
            <pc:docMk/>
            <pc:sldMk cId="3737965249" sldId="632"/>
            <ac:spMk id="291" creationId="{BADF3917-1A42-4ED6-9F08-FE5BE33D1950}"/>
          </ac:spMkLst>
        </pc:spChg>
        <pc:spChg chg="mod">
          <ac:chgData name="Christian Morales LL." userId="acd2dd22fbae4b69" providerId="LiveId" clId="{DB99C404-EC06-457C-BB16-AD0136894115}" dt="2021-06-30T06:18:57.250" v="87"/>
          <ac:spMkLst>
            <pc:docMk/>
            <pc:sldMk cId="3737965249" sldId="632"/>
            <ac:spMk id="292" creationId="{3F2F8A42-4DBC-43F1-B6EC-68969491641E}"/>
          </ac:spMkLst>
        </pc:spChg>
        <pc:spChg chg="mod">
          <ac:chgData name="Christian Morales LL." userId="acd2dd22fbae4b69" providerId="LiveId" clId="{DB99C404-EC06-457C-BB16-AD0136894115}" dt="2021-06-30T06:18:57.250" v="87"/>
          <ac:spMkLst>
            <pc:docMk/>
            <pc:sldMk cId="3737965249" sldId="632"/>
            <ac:spMk id="293" creationId="{8324D511-D68B-425F-8D8B-F5CD4035B824}"/>
          </ac:spMkLst>
        </pc:spChg>
        <pc:spChg chg="mod">
          <ac:chgData name="Christian Morales LL." userId="acd2dd22fbae4b69" providerId="LiveId" clId="{DB99C404-EC06-457C-BB16-AD0136894115}" dt="2021-06-30T06:18:57.250" v="87"/>
          <ac:spMkLst>
            <pc:docMk/>
            <pc:sldMk cId="3737965249" sldId="632"/>
            <ac:spMk id="294" creationId="{FC1EA77F-4C6D-43DE-8A9C-9C2DECCF05E0}"/>
          </ac:spMkLst>
        </pc:spChg>
        <pc:spChg chg="mod">
          <ac:chgData name="Christian Morales LL." userId="acd2dd22fbae4b69" providerId="LiveId" clId="{DB99C404-EC06-457C-BB16-AD0136894115}" dt="2021-06-30T06:18:57.250" v="87"/>
          <ac:spMkLst>
            <pc:docMk/>
            <pc:sldMk cId="3737965249" sldId="632"/>
            <ac:spMk id="295" creationId="{ED12674D-6EA6-4363-AAE8-424975A6A464}"/>
          </ac:spMkLst>
        </pc:spChg>
        <pc:spChg chg="mod">
          <ac:chgData name="Christian Morales LL." userId="acd2dd22fbae4b69" providerId="LiveId" clId="{DB99C404-EC06-457C-BB16-AD0136894115}" dt="2021-06-30T06:18:57.250" v="87"/>
          <ac:spMkLst>
            <pc:docMk/>
            <pc:sldMk cId="3737965249" sldId="632"/>
            <ac:spMk id="296" creationId="{881ED644-50CD-4C21-B181-796B3A76A541}"/>
          </ac:spMkLst>
        </pc:spChg>
        <pc:spChg chg="mod">
          <ac:chgData name="Christian Morales LL." userId="acd2dd22fbae4b69" providerId="LiveId" clId="{DB99C404-EC06-457C-BB16-AD0136894115}" dt="2021-06-30T06:18:57.250" v="87"/>
          <ac:spMkLst>
            <pc:docMk/>
            <pc:sldMk cId="3737965249" sldId="632"/>
            <ac:spMk id="297" creationId="{2A15AAB4-F466-4164-A9BF-BDC81AB8B9DB}"/>
          </ac:spMkLst>
        </pc:spChg>
        <pc:spChg chg="mod">
          <ac:chgData name="Christian Morales LL." userId="acd2dd22fbae4b69" providerId="LiveId" clId="{DB99C404-EC06-457C-BB16-AD0136894115}" dt="2021-06-30T06:18:57.250" v="87"/>
          <ac:spMkLst>
            <pc:docMk/>
            <pc:sldMk cId="3737965249" sldId="632"/>
            <ac:spMk id="298" creationId="{F1D01187-2F07-40FB-A55F-7144A2E00D5B}"/>
          </ac:spMkLst>
        </pc:spChg>
        <pc:spChg chg="mod">
          <ac:chgData name="Christian Morales LL." userId="acd2dd22fbae4b69" providerId="LiveId" clId="{DB99C404-EC06-457C-BB16-AD0136894115}" dt="2021-06-30T06:18:57.250" v="87"/>
          <ac:spMkLst>
            <pc:docMk/>
            <pc:sldMk cId="3737965249" sldId="632"/>
            <ac:spMk id="299" creationId="{C723C79F-3407-49AA-9BAD-540E5FF05145}"/>
          </ac:spMkLst>
        </pc:spChg>
        <pc:spChg chg="mod">
          <ac:chgData name="Christian Morales LL." userId="acd2dd22fbae4b69" providerId="LiveId" clId="{DB99C404-EC06-457C-BB16-AD0136894115}" dt="2021-06-30T06:18:57.250" v="87"/>
          <ac:spMkLst>
            <pc:docMk/>
            <pc:sldMk cId="3737965249" sldId="632"/>
            <ac:spMk id="300" creationId="{B557F940-1D71-4561-9B65-4EC67523B74F}"/>
          </ac:spMkLst>
        </pc:spChg>
        <pc:spChg chg="mod">
          <ac:chgData name="Christian Morales LL." userId="acd2dd22fbae4b69" providerId="LiveId" clId="{DB99C404-EC06-457C-BB16-AD0136894115}" dt="2021-06-30T06:18:57.250" v="87"/>
          <ac:spMkLst>
            <pc:docMk/>
            <pc:sldMk cId="3737965249" sldId="632"/>
            <ac:spMk id="301" creationId="{9F893374-2D1D-44B6-A76B-44BB9810DC7E}"/>
          </ac:spMkLst>
        </pc:spChg>
        <pc:spChg chg="mod">
          <ac:chgData name="Christian Morales LL." userId="acd2dd22fbae4b69" providerId="LiveId" clId="{DB99C404-EC06-457C-BB16-AD0136894115}" dt="2021-06-30T06:18:57.250" v="87"/>
          <ac:spMkLst>
            <pc:docMk/>
            <pc:sldMk cId="3737965249" sldId="632"/>
            <ac:spMk id="302" creationId="{16BC1CC3-E283-4B37-ADCB-C25616A8D62A}"/>
          </ac:spMkLst>
        </pc:spChg>
        <pc:spChg chg="mod">
          <ac:chgData name="Christian Morales LL." userId="acd2dd22fbae4b69" providerId="LiveId" clId="{DB99C404-EC06-457C-BB16-AD0136894115}" dt="2021-06-30T06:18:57.250" v="87"/>
          <ac:spMkLst>
            <pc:docMk/>
            <pc:sldMk cId="3737965249" sldId="632"/>
            <ac:spMk id="303" creationId="{C349C5BA-406D-4265-9C88-E3EDD905F506}"/>
          </ac:spMkLst>
        </pc:spChg>
        <pc:spChg chg="mod">
          <ac:chgData name="Christian Morales LL." userId="acd2dd22fbae4b69" providerId="LiveId" clId="{DB99C404-EC06-457C-BB16-AD0136894115}" dt="2021-06-30T06:18:57.250" v="87"/>
          <ac:spMkLst>
            <pc:docMk/>
            <pc:sldMk cId="3737965249" sldId="632"/>
            <ac:spMk id="304" creationId="{0E274418-AFB5-4E1A-9A02-8E9353AFFB55}"/>
          </ac:spMkLst>
        </pc:spChg>
        <pc:spChg chg="mod">
          <ac:chgData name="Christian Morales LL." userId="acd2dd22fbae4b69" providerId="LiveId" clId="{DB99C404-EC06-457C-BB16-AD0136894115}" dt="2021-06-30T06:18:57.250" v="87"/>
          <ac:spMkLst>
            <pc:docMk/>
            <pc:sldMk cId="3737965249" sldId="632"/>
            <ac:spMk id="305" creationId="{DBB8A72A-6E8A-471B-B4EB-3A901F4EB338}"/>
          </ac:spMkLst>
        </pc:spChg>
        <pc:spChg chg="mod">
          <ac:chgData name="Christian Morales LL." userId="acd2dd22fbae4b69" providerId="LiveId" clId="{DB99C404-EC06-457C-BB16-AD0136894115}" dt="2021-06-30T06:18:57.250" v="87"/>
          <ac:spMkLst>
            <pc:docMk/>
            <pc:sldMk cId="3737965249" sldId="632"/>
            <ac:spMk id="306" creationId="{132A8C54-8D6D-47E2-86C0-A6626DE88BF8}"/>
          </ac:spMkLst>
        </pc:spChg>
        <pc:spChg chg="mod">
          <ac:chgData name="Christian Morales LL." userId="acd2dd22fbae4b69" providerId="LiveId" clId="{DB99C404-EC06-457C-BB16-AD0136894115}" dt="2021-06-30T06:18:57.250" v="87"/>
          <ac:spMkLst>
            <pc:docMk/>
            <pc:sldMk cId="3737965249" sldId="632"/>
            <ac:spMk id="307" creationId="{B004BB34-498C-4376-AC62-1DEFBA96E096}"/>
          </ac:spMkLst>
        </pc:spChg>
        <pc:spChg chg="mod">
          <ac:chgData name="Christian Morales LL." userId="acd2dd22fbae4b69" providerId="LiveId" clId="{DB99C404-EC06-457C-BB16-AD0136894115}" dt="2021-06-30T06:18:57.250" v="87"/>
          <ac:spMkLst>
            <pc:docMk/>
            <pc:sldMk cId="3737965249" sldId="632"/>
            <ac:spMk id="308" creationId="{41846843-0A9A-4773-8389-FFBF47517470}"/>
          </ac:spMkLst>
        </pc:spChg>
        <pc:spChg chg="mod">
          <ac:chgData name="Christian Morales LL." userId="acd2dd22fbae4b69" providerId="LiveId" clId="{DB99C404-EC06-457C-BB16-AD0136894115}" dt="2021-06-30T06:18:57.250" v="87"/>
          <ac:spMkLst>
            <pc:docMk/>
            <pc:sldMk cId="3737965249" sldId="632"/>
            <ac:spMk id="309" creationId="{79AE5116-3F78-4622-8BD6-0EC8E6F58F40}"/>
          </ac:spMkLst>
        </pc:spChg>
        <pc:spChg chg="mod">
          <ac:chgData name="Christian Morales LL." userId="acd2dd22fbae4b69" providerId="LiveId" clId="{DB99C404-EC06-457C-BB16-AD0136894115}" dt="2021-06-30T06:18:57.250" v="87"/>
          <ac:spMkLst>
            <pc:docMk/>
            <pc:sldMk cId="3737965249" sldId="632"/>
            <ac:spMk id="310" creationId="{B5635363-5D0D-44DF-8B18-271E7B3352E7}"/>
          </ac:spMkLst>
        </pc:spChg>
        <pc:spChg chg="mod">
          <ac:chgData name="Christian Morales LL." userId="acd2dd22fbae4b69" providerId="LiveId" clId="{DB99C404-EC06-457C-BB16-AD0136894115}" dt="2021-06-30T06:18:57.250" v="87"/>
          <ac:spMkLst>
            <pc:docMk/>
            <pc:sldMk cId="3737965249" sldId="632"/>
            <ac:spMk id="311" creationId="{73C17AD1-35C1-47ED-91DD-87ED2D8DA0F1}"/>
          </ac:spMkLst>
        </pc:spChg>
        <pc:spChg chg="mod">
          <ac:chgData name="Christian Morales LL." userId="acd2dd22fbae4b69" providerId="LiveId" clId="{DB99C404-EC06-457C-BB16-AD0136894115}" dt="2021-06-30T06:18:57.250" v="87"/>
          <ac:spMkLst>
            <pc:docMk/>
            <pc:sldMk cId="3737965249" sldId="632"/>
            <ac:spMk id="312" creationId="{F5A5CE51-8C96-44CE-955F-4BC1CEE2F7C8}"/>
          </ac:spMkLst>
        </pc:spChg>
        <pc:spChg chg="mod">
          <ac:chgData name="Christian Morales LL." userId="acd2dd22fbae4b69" providerId="LiveId" clId="{DB99C404-EC06-457C-BB16-AD0136894115}" dt="2021-06-30T06:18:57.250" v="87"/>
          <ac:spMkLst>
            <pc:docMk/>
            <pc:sldMk cId="3737965249" sldId="632"/>
            <ac:spMk id="313" creationId="{D0340B2D-C0BA-482E-A760-37C292928B12}"/>
          </ac:spMkLst>
        </pc:spChg>
        <pc:spChg chg="mod">
          <ac:chgData name="Christian Morales LL." userId="acd2dd22fbae4b69" providerId="LiveId" clId="{DB99C404-EC06-457C-BB16-AD0136894115}" dt="2021-06-30T06:18:57.250" v="87"/>
          <ac:spMkLst>
            <pc:docMk/>
            <pc:sldMk cId="3737965249" sldId="632"/>
            <ac:spMk id="314" creationId="{AC9B3B46-4E57-4699-A21C-F0581F4DADFB}"/>
          </ac:spMkLst>
        </pc:spChg>
        <pc:spChg chg="mod">
          <ac:chgData name="Christian Morales LL." userId="acd2dd22fbae4b69" providerId="LiveId" clId="{DB99C404-EC06-457C-BB16-AD0136894115}" dt="2021-06-30T06:18:57.250" v="87"/>
          <ac:spMkLst>
            <pc:docMk/>
            <pc:sldMk cId="3737965249" sldId="632"/>
            <ac:spMk id="315" creationId="{5D8F667C-CBB1-49F0-8449-F12AB23AC460}"/>
          </ac:spMkLst>
        </pc:spChg>
        <pc:spChg chg="mod">
          <ac:chgData name="Christian Morales LL." userId="acd2dd22fbae4b69" providerId="LiveId" clId="{DB99C404-EC06-457C-BB16-AD0136894115}" dt="2021-06-30T06:18:57.250" v="87"/>
          <ac:spMkLst>
            <pc:docMk/>
            <pc:sldMk cId="3737965249" sldId="632"/>
            <ac:spMk id="316" creationId="{B68DFE9E-B50A-4168-84B9-68B65CE9FA84}"/>
          </ac:spMkLst>
        </pc:spChg>
        <pc:spChg chg="mod">
          <ac:chgData name="Christian Morales LL." userId="acd2dd22fbae4b69" providerId="LiveId" clId="{DB99C404-EC06-457C-BB16-AD0136894115}" dt="2021-06-30T06:18:57.250" v="87"/>
          <ac:spMkLst>
            <pc:docMk/>
            <pc:sldMk cId="3737965249" sldId="632"/>
            <ac:spMk id="317" creationId="{BC714C36-9C53-4ACF-A7B6-B055184A958A}"/>
          </ac:spMkLst>
        </pc:spChg>
        <pc:spChg chg="mod">
          <ac:chgData name="Christian Morales LL." userId="acd2dd22fbae4b69" providerId="LiveId" clId="{DB99C404-EC06-457C-BB16-AD0136894115}" dt="2021-06-30T06:18:57.250" v="87"/>
          <ac:spMkLst>
            <pc:docMk/>
            <pc:sldMk cId="3737965249" sldId="632"/>
            <ac:spMk id="318" creationId="{CE253CB7-3E1E-4D21-9A05-64B92672D726}"/>
          </ac:spMkLst>
        </pc:spChg>
        <pc:spChg chg="mod">
          <ac:chgData name="Christian Morales LL." userId="acd2dd22fbae4b69" providerId="LiveId" clId="{DB99C404-EC06-457C-BB16-AD0136894115}" dt="2021-06-30T06:18:57.250" v="87"/>
          <ac:spMkLst>
            <pc:docMk/>
            <pc:sldMk cId="3737965249" sldId="632"/>
            <ac:spMk id="319" creationId="{1CEF9896-220C-4781-9DF3-FFB1243151E3}"/>
          </ac:spMkLst>
        </pc:spChg>
        <pc:spChg chg="mod">
          <ac:chgData name="Christian Morales LL." userId="acd2dd22fbae4b69" providerId="LiveId" clId="{DB99C404-EC06-457C-BB16-AD0136894115}" dt="2021-06-30T06:18:57.250" v="87"/>
          <ac:spMkLst>
            <pc:docMk/>
            <pc:sldMk cId="3737965249" sldId="632"/>
            <ac:spMk id="320" creationId="{B26BE94B-5AC5-4468-A51A-6F95A27DBCFD}"/>
          </ac:spMkLst>
        </pc:spChg>
        <pc:spChg chg="mod">
          <ac:chgData name="Christian Morales LL." userId="acd2dd22fbae4b69" providerId="LiveId" clId="{DB99C404-EC06-457C-BB16-AD0136894115}" dt="2021-06-30T06:18:57.250" v="87"/>
          <ac:spMkLst>
            <pc:docMk/>
            <pc:sldMk cId="3737965249" sldId="632"/>
            <ac:spMk id="321" creationId="{DCC6974A-EAAA-4204-88CC-CEA6093249EC}"/>
          </ac:spMkLst>
        </pc:spChg>
        <pc:spChg chg="mod">
          <ac:chgData name="Christian Morales LL." userId="acd2dd22fbae4b69" providerId="LiveId" clId="{DB99C404-EC06-457C-BB16-AD0136894115}" dt="2021-06-30T06:18:57.250" v="87"/>
          <ac:spMkLst>
            <pc:docMk/>
            <pc:sldMk cId="3737965249" sldId="632"/>
            <ac:spMk id="322" creationId="{341246FF-11F9-48B3-89CE-06D48A786560}"/>
          </ac:spMkLst>
        </pc:spChg>
        <pc:spChg chg="mod">
          <ac:chgData name="Christian Morales LL." userId="acd2dd22fbae4b69" providerId="LiveId" clId="{DB99C404-EC06-457C-BB16-AD0136894115}" dt="2021-06-30T06:18:57.250" v="87"/>
          <ac:spMkLst>
            <pc:docMk/>
            <pc:sldMk cId="3737965249" sldId="632"/>
            <ac:spMk id="323" creationId="{E2E6B197-CF3E-4313-BA68-B46364081AA4}"/>
          </ac:spMkLst>
        </pc:spChg>
        <pc:spChg chg="mod">
          <ac:chgData name="Christian Morales LL." userId="acd2dd22fbae4b69" providerId="LiveId" clId="{DB99C404-EC06-457C-BB16-AD0136894115}" dt="2021-06-30T06:18:57.250" v="87"/>
          <ac:spMkLst>
            <pc:docMk/>
            <pc:sldMk cId="3737965249" sldId="632"/>
            <ac:spMk id="324" creationId="{0A50AAE9-8CB4-4017-9054-5DE108B58E5F}"/>
          </ac:spMkLst>
        </pc:spChg>
        <pc:spChg chg="mod">
          <ac:chgData name="Christian Morales LL." userId="acd2dd22fbae4b69" providerId="LiveId" clId="{DB99C404-EC06-457C-BB16-AD0136894115}" dt="2021-06-30T06:18:57.250" v="87"/>
          <ac:spMkLst>
            <pc:docMk/>
            <pc:sldMk cId="3737965249" sldId="632"/>
            <ac:spMk id="325" creationId="{009A8F4A-12C2-4959-8536-A3AC7B219A4A}"/>
          </ac:spMkLst>
        </pc:spChg>
        <pc:spChg chg="mod">
          <ac:chgData name="Christian Morales LL." userId="acd2dd22fbae4b69" providerId="LiveId" clId="{DB99C404-EC06-457C-BB16-AD0136894115}" dt="2021-06-30T06:18:57.250" v="87"/>
          <ac:spMkLst>
            <pc:docMk/>
            <pc:sldMk cId="3737965249" sldId="632"/>
            <ac:spMk id="326" creationId="{F1508B6A-1F9D-43DE-BDB9-A86D68BAED9D}"/>
          </ac:spMkLst>
        </pc:spChg>
        <pc:spChg chg="mod">
          <ac:chgData name="Christian Morales LL." userId="acd2dd22fbae4b69" providerId="LiveId" clId="{DB99C404-EC06-457C-BB16-AD0136894115}" dt="2021-06-30T06:18:57.250" v="87"/>
          <ac:spMkLst>
            <pc:docMk/>
            <pc:sldMk cId="3737965249" sldId="632"/>
            <ac:spMk id="327" creationId="{F74A718F-5741-4ED8-8BD1-ABBC7B5545F4}"/>
          </ac:spMkLst>
        </pc:spChg>
        <pc:spChg chg="mod">
          <ac:chgData name="Christian Morales LL." userId="acd2dd22fbae4b69" providerId="LiveId" clId="{DB99C404-EC06-457C-BB16-AD0136894115}" dt="2021-06-30T06:18:57.250" v="87"/>
          <ac:spMkLst>
            <pc:docMk/>
            <pc:sldMk cId="3737965249" sldId="632"/>
            <ac:spMk id="328" creationId="{E7FFC2F5-52C7-4F67-A638-5AD3CFA1C993}"/>
          </ac:spMkLst>
        </pc:spChg>
        <pc:spChg chg="mod">
          <ac:chgData name="Christian Morales LL." userId="acd2dd22fbae4b69" providerId="LiveId" clId="{DB99C404-EC06-457C-BB16-AD0136894115}" dt="2021-06-30T06:18:57.250" v="87"/>
          <ac:spMkLst>
            <pc:docMk/>
            <pc:sldMk cId="3737965249" sldId="632"/>
            <ac:spMk id="329" creationId="{27BFB12A-D4C5-4ED4-BC97-DC0DE159008D}"/>
          </ac:spMkLst>
        </pc:spChg>
        <pc:spChg chg="mod">
          <ac:chgData name="Christian Morales LL." userId="acd2dd22fbae4b69" providerId="LiveId" clId="{DB99C404-EC06-457C-BB16-AD0136894115}" dt="2021-06-30T06:18:57.250" v="87"/>
          <ac:spMkLst>
            <pc:docMk/>
            <pc:sldMk cId="3737965249" sldId="632"/>
            <ac:spMk id="330" creationId="{9353941A-E0D3-46F7-8933-BC444AB6A656}"/>
          </ac:spMkLst>
        </pc:spChg>
        <pc:spChg chg="mod">
          <ac:chgData name="Christian Morales LL." userId="acd2dd22fbae4b69" providerId="LiveId" clId="{DB99C404-EC06-457C-BB16-AD0136894115}" dt="2021-06-30T06:18:57.250" v="87"/>
          <ac:spMkLst>
            <pc:docMk/>
            <pc:sldMk cId="3737965249" sldId="632"/>
            <ac:spMk id="331" creationId="{6072A3FC-A0E9-4675-A566-E79A385FFADC}"/>
          </ac:spMkLst>
        </pc:spChg>
        <pc:spChg chg="mod">
          <ac:chgData name="Christian Morales LL." userId="acd2dd22fbae4b69" providerId="LiveId" clId="{DB99C404-EC06-457C-BB16-AD0136894115}" dt="2021-06-30T06:18:57.250" v="87"/>
          <ac:spMkLst>
            <pc:docMk/>
            <pc:sldMk cId="3737965249" sldId="632"/>
            <ac:spMk id="332" creationId="{98C6B68F-2E2D-45CC-95C4-6361114FF948}"/>
          </ac:spMkLst>
        </pc:spChg>
        <pc:spChg chg="mod">
          <ac:chgData name="Christian Morales LL." userId="acd2dd22fbae4b69" providerId="LiveId" clId="{DB99C404-EC06-457C-BB16-AD0136894115}" dt="2021-06-30T06:18:57.250" v="87"/>
          <ac:spMkLst>
            <pc:docMk/>
            <pc:sldMk cId="3737965249" sldId="632"/>
            <ac:spMk id="333" creationId="{7D52E216-D8D3-489B-84C6-435DF1309BF1}"/>
          </ac:spMkLst>
        </pc:spChg>
        <pc:spChg chg="mod">
          <ac:chgData name="Christian Morales LL." userId="acd2dd22fbae4b69" providerId="LiveId" clId="{DB99C404-EC06-457C-BB16-AD0136894115}" dt="2021-06-30T06:18:57.250" v="87"/>
          <ac:spMkLst>
            <pc:docMk/>
            <pc:sldMk cId="3737965249" sldId="632"/>
            <ac:spMk id="334" creationId="{756DC8AE-6757-4DCE-B46A-CBCDB0489301}"/>
          </ac:spMkLst>
        </pc:spChg>
        <pc:spChg chg="mod">
          <ac:chgData name="Christian Morales LL." userId="acd2dd22fbae4b69" providerId="LiveId" clId="{DB99C404-EC06-457C-BB16-AD0136894115}" dt="2021-06-30T06:18:57.250" v="87"/>
          <ac:spMkLst>
            <pc:docMk/>
            <pc:sldMk cId="3737965249" sldId="632"/>
            <ac:spMk id="335" creationId="{C3BBFD47-D3A3-46E3-8C7D-F9B01E431F55}"/>
          </ac:spMkLst>
        </pc:spChg>
        <pc:spChg chg="mod">
          <ac:chgData name="Christian Morales LL." userId="acd2dd22fbae4b69" providerId="LiveId" clId="{DB99C404-EC06-457C-BB16-AD0136894115}" dt="2021-06-30T06:18:57.250" v="87"/>
          <ac:spMkLst>
            <pc:docMk/>
            <pc:sldMk cId="3737965249" sldId="632"/>
            <ac:spMk id="336" creationId="{2ED4F404-B32D-4F7D-8E11-01F38C7BDC39}"/>
          </ac:spMkLst>
        </pc:spChg>
        <pc:spChg chg="mod">
          <ac:chgData name="Christian Morales LL." userId="acd2dd22fbae4b69" providerId="LiveId" clId="{DB99C404-EC06-457C-BB16-AD0136894115}" dt="2021-06-30T06:18:57.250" v="87"/>
          <ac:spMkLst>
            <pc:docMk/>
            <pc:sldMk cId="3737965249" sldId="632"/>
            <ac:spMk id="337" creationId="{E61CED0A-17CF-4B48-A136-E77313FB1A44}"/>
          </ac:spMkLst>
        </pc:spChg>
        <pc:spChg chg="mod">
          <ac:chgData name="Christian Morales LL." userId="acd2dd22fbae4b69" providerId="LiveId" clId="{DB99C404-EC06-457C-BB16-AD0136894115}" dt="2021-06-30T06:18:57.250" v="87"/>
          <ac:spMkLst>
            <pc:docMk/>
            <pc:sldMk cId="3737965249" sldId="632"/>
            <ac:spMk id="338" creationId="{8B187AA2-0183-40DB-AA39-33AC2BC93DD6}"/>
          </ac:spMkLst>
        </pc:spChg>
        <pc:spChg chg="mod">
          <ac:chgData name="Christian Morales LL." userId="acd2dd22fbae4b69" providerId="LiveId" clId="{DB99C404-EC06-457C-BB16-AD0136894115}" dt="2021-06-30T06:18:57.250" v="87"/>
          <ac:spMkLst>
            <pc:docMk/>
            <pc:sldMk cId="3737965249" sldId="632"/>
            <ac:spMk id="339" creationId="{9966FA35-E78F-43E2-8C3D-94778B81E841}"/>
          </ac:spMkLst>
        </pc:spChg>
        <pc:spChg chg="mod">
          <ac:chgData name="Christian Morales LL." userId="acd2dd22fbae4b69" providerId="LiveId" clId="{DB99C404-EC06-457C-BB16-AD0136894115}" dt="2021-06-30T06:18:57.250" v="87"/>
          <ac:spMkLst>
            <pc:docMk/>
            <pc:sldMk cId="3737965249" sldId="632"/>
            <ac:spMk id="340" creationId="{F0CA0AFE-A413-4BD3-8327-148980ACAF68}"/>
          </ac:spMkLst>
        </pc:spChg>
        <pc:spChg chg="mod">
          <ac:chgData name="Christian Morales LL." userId="acd2dd22fbae4b69" providerId="LiveId" clId="{DB99C404-EC06-457C-BB16-AD0136894115}" dt="2021-06-30T06:18:57.250" v="87"/>
          <ac:spMkLst>
            <pc:docMk/>
            <pc:sldMk cId="3737965249" sldId="632"/>
            <ac:spMk id="341" creationId="{6576BB32-EDE0-4A41-8538-318BEE56417C}"/>
          </ac:spMkLst>
        </pc:spChg>
        <pc:spChg chg="mod">
          <ac:chgData name="Christian Morales LL." userId="acd2dd22fbae4b69" providerId="LiveId" clId="{DB99C404-EC06-457C-BB16-AD0136894115}" dt="2021-06-30T06:18:57.250" v="87"/>
          <ac:spMkLst>
            <pc:docMk/>
            <pc:sldMk cId="3737965249" sldId="632"/>
            <ac:spMk id="342" creationId="{8983D5D1-02B8-485A-94C4-179DD0FBFD20}"/>
          </ac:spMkLst>
        </pc:spChg>
        <pc:spChg chg="mod">
          <ac:chgData name="Christian Morales LL." userId="acd2dd22fbae4b69" providerId="LiveId" clId="{DB99C404-EC06-457C-BB16-AD0136894115}" dt="2021-06-30T06:18:57.250" v="87"/>
          <ac:spMkLst>
            <pc:docMk/>
            <pc:sldMk cId="3737965249" sldId="632"/>
            <ac:spMk id="343" creationId="{07A4D71B-5875-4435-BF0A-6D12E3CC3A0F}"/>
          </ac:spMkLst>
        </pc:spChg>
        <pc:spChg chg="mod">
          <ac:chgData name="Christian Morales LL." userId="acd2dd22fbae4b69" providerId="LiveId" clId="{DB99C404-EC06-457C-BB16-AD0136894115}" dt="2021-06-30T06:18:57.250" v="87"/>
          <ac:spMkLst>
            <pc:docMk/>
            <pc:sldMk cId="3737965249" sldId="632"/>
            <ac:spMk id="344" creationId="{D5B26A79-021F-42D4-8FB9-1C843791ED27}"/>
          </ac:spMkLst>
        </pc:spChg>
        <pc:spChg chg="mod">
          <ac:chgData name="Christian Morales LL." userId="acd2dd22fbae4b69" providerId="LiveId" clId="{DB99C404-EC06-457C-BB16-AD0136894115}" dt="2021-06-30T06:18:57.250" v="87"/>
          <ac:spMkLst>
            <pc:docMk/>
            <pc:sldMk cId="3737965249" sldId="632"/>
            <ac:spMk id="345" creationId="{3D4C9484-F6DD-462C-82C1-8300FE458883}"/>
          </ac:spMkLst>
        </pc:spChg>
        <pc:spChg chg="mod">
          <ac:chgData name="Christian Morales LL." userId="acd2dd22fbae4b69" providerId="LiveId" clId="{DB99C404-EC06-457C-BB16-AD0136894115}" dt="2021-06-30T06:18:57.250" v="87"/>
          <ac:spMkLst>
            <pc:docMk/>
            <pc:sldMk cId="3737965249" sldId="632"/>
            <ac:spMk id="346" creationId="{D21AC1E9-2867-494E-9F9B-A70ED53444BC}"/>
          </ac:spMkLst>
        </pc:spChg>
        <pc:spChg chg="mod">
          <ac:chgData name="Christian Morales LL." userId="acd2dd22fbae4b69" providerId="LiveId" clId="{DB99C404-EC06-457C-BB16-AD0136894115}" dt="2021-06-30T06:18:57.250" v="87"/>
          <ac:spMkLst>
            <pc:docMk/>
            <pc:sldMk cId="3737965249" sldId="632"/>
            <ac:spMk id="347" creationId="{9441A4BD-8DF0-4C8A-8D8B-38F1EAFC6FA5}"/>
          </ac:spMkLst>
        </pc:spChg>
        <pc:spChg chg="mod">
          <ac:chgData name="Christian Morales LL." userId="acd2dd22fbae4b69" providerId="LiveId" clId="{DB99C404-EC06-457C-BB16-AD0136894115}" dt="2021-06-30T06:18:57.250" v="87"/>
          <ac:spMkLst>
            <pc:docMk/>
            <pc:sldMk cId="3737965249" sldId="632"/>
            <ac:spMk id="348" creationId="{E4330C97-D64A-438A-AA95-6A5E8B2D14D3}"/>
          </ac:spMkLst>
        </pc:spChg>
        <pc:spChg chg="mod">
          <ac:chgData name="Christian Morales LL." userId="acd2dd22fbae4b69" providerId="LiveId" clId="{DB99C404-EC06-457C-BB16-AD0136894115}" dt="2021-06-30T06:18:57.250" v="87"/>
          <ac:spMkLst>
            <pc:docMk/>
            <pc:sldMk cId="3737965249" sldId="632"/>
            <ac:spMk id="349" creationId="{5C9042EA-964D-4CFD-89BD-7A955BDCAB94}"/>
          </ac:spMkLst>
        </pc:spChg>
        <pc:spChg chg="mod">
          <ac:chgData name="Christian Morales LL." userId="acd2dd22fbae4b69" providerId="LiveId" clId="{DB99C404-EC06-457C-BB16-AD0136894115}" dt="2021-06-30T06:18:57.250" v="87"/>
          <ac:spMkLst>
            <pc:docMk/>
            <pc:sldMk cId="3737965249" sldId="632"/>
            <ac:spMk id="350" creationId="{43112939-C52E-4D87-B676-2CB524CD5405}"/>
          </ac:spMkLst>
        </pc:spChg>
        <pc:spChg chg="mod">
          <ac:chgData name="Christian Morales LL." userId="acd2dd22fbae4b69" providerId="LiveId" clId="{DB99C404-EC06-457C-BB16-AD0136894115}" dt="2021-06-30T06:18:57.250" v="87"/>
          <ac:spMkLst>
            <pc:docMk/>
            <pc:sldMk cId="3737965249" sldId="632"/>
            <ac:spMk id="351" creationId="{B2765843-F574-402E-B1DA-1E377309565F}"/>
          </ac:spMkLst>
        </pc:spChg>
        <pc:spChg chg="mod">
          <ac:chgData name="Christian Morales LL." userId="acd2dd22fbae4b69" providerId="LiveId" clId="{DB99C404-EC06-457C-BB16-AD0136894115}" dt="2021-06-30T06:18:57.250" v="87"/>
          <ac:spMkLst>
            <pc:docMk/>
            <pc:sldMk cId="3737965249" sldId="632"/>
            <ac:spMk id="352" creationId="{0F2EB38F-5BF6-4DEE-9E88-A143518B2B39}"/>
          </ac:spMkLst>
        </pc:spChg>
        <pc:spChg chg="mod">
          <ac:chgData name="Christian Morales LL." userId="acd2dd22fbae4b69" providerId="LiveId" clId="{DB99C404-EC06-457C-BB16-AD0136894115}" dt="2021-06-30T06:18:57.250" v="87"/>
          <ac:spMkLst>
            <pc:docMk/>
            <pc:sldMk cId="3737965249" sldId="632"/>
            <ac:spMk id="353" creationId="{134EC8B7-1913-4AC8-8227-CEF4C0B869DD}"/>
          </ac:spMkLst>
        </pc:spChg>
        <pc:spChg chg="mod">
          <ac:chgData name="Christian Morales LL." userId="acd2dd22fbae4b69" providerId="LiveId" clId="{DB99C404-EC06-457C-BB16-AD0136894115}" dt="2021-06-30T06:18:57.250" v="87"/>
          <ac:spMkLst>
            <pc:docMk/>
            <pc:sldMk cId="3737965249" sldId="632"/>
            <ac:spMk id="354" creationId="{A34D9E75-8C56-42BF-937D-4E80B96673B5}"/>
          </ac:spMkLst>
        </pc:spChg>
        <pc:spChg chg="mod">
          <ac:chgData name="Christian Morales LL." userId="acd2dd22fbae4b69" providerId="LiveId" clId="{DB99C404-EC06-457C-BB16-AD0136894115}" dt="2021-06-30T06:18:57.250" v="87"/>
          <ac:spMkLst>
            <pc:docMk/>
            <pc:sldMk cId="3737965249" sldId="632"/>
            <ac:spMk id="355" creationId="{7709AD21-5316-4BDA-8E95-059CA180D427}"/>
          </ac:spMkLst>
        </pc:spChg>
        <pc:spChg chg="mod">
          <ac:chgData name="Christian Morales LL." userId="acd2dd22fbae4b69" providerId="LiveId" clId="{DB99C404-EC06-457C-BB16-AD0136894115}" dt="2021-06-30T06:18:57.250" v="87"/>
          <ac:spMkLst>
            <pc:docMk/>
            <pc:sldMk cId="3737965249" sldId="632"/>
            <ac:spMk id="356" creationId="{911C6E33-5DCE-48D8-9A58-B78AD6C7AA35}"/>
          </ac:spMkLst>
        </pc:spChg>
        <pc:spChg chg="mod">
          <ac:chgData name="Christian Morales LL." userId="acd2dd22fbae4b69" providerId="LiveId" clId="{DB99C404-EC06-457C-BB16-AD0136894115}" dt="2021-06-30T06:18:57.250" v="87"/>
          <ac:spMkLst>
            <pc:docMk/>
            <pc:sldMk cId="3737965249" sldId="632"/>
            <ac:spMk id="357" creationId="{5B456DEC-45B9-444E-A1F4-CB7E6DBC3D87}"/>
          </ac:spMkLst>
        </pc:spChg>
        <pc:spChg chg="mod">
          <ac:chgData name="Christian Morales LL." userId="acd2dd22fbae4b69" providerId="LiveId" clId="{DB99C404-EC06-457C-BB16-AD0136894115}" dt="2021-06-30T06:18:57.250" v="87"/>
          <ac:spMkLst>
            <pc:docMk/>
            <pc:sldMk cId="3737965249" sldId="632"/>
            <ac:spMk id="358" creationId="{C0DBDB99-5670-49A8-A769-8FEE92952905}"/>
          </ac:spMkLst>
        </pc:spChg>
        <pc:spChg chg="mod">
          <ac:chgData name="Christian Morales LL." userId="acd2dd22fbae4b69" providerId="LiveId" clId="{DB99C404-EC06-457C-BB16-AD0136894115}" dt="2021-06-30T06:18:57.250" v="87"/>
          <ac:spMkLst>
            <pc:docMk/>
            <pc:sldMk cId="3737965249" sldId="632"/>
            <ac:spMk id="359" creationId="{35A374FF-955B-497E-88D8-A2DC67045E77}"/>
          </ac:spMkLst>
        </pc:spChg>
        <pc:spChg chg="mod">
          <ac:chgData name="Christian Morales LL." userId="acd2dd22fbae4b69" providerId="LiveId" clId="{DB99C404-EC06-457C-BB16-AD0136894115}" dt="2021-06-30T06:18:57.250" v="87"/>
          <ac:spMkLst>
            <pc:docMk/>
            <pc:sldMk cId="3737965249" sldId="632"/>
            <ac:spMk id="360" creationId="{7596F865-6270-41B8-8607-EDB4D11DE0AB}"/>
          </ac:spMkLst>
        </pc:spChg>
        <pc:spChg chg="mod">
          <ac:chgData name="Christian Morales LL." userId="acd2dd22fbae4b69" providerId="LiveId" clId="{DB99C404-EC06-457C-BB16-AD0136894115}" dt="2021-06-30T06:18:57.250" v="87"/>
          <ac:spMkLst>
            <pc:docMk/>
            <pc:sldMk cId="3737965249" sldId="632"/>
            <ac:spMk id="361" creationId="{5CB6E870-4AA2-4DB3-9025-F8BB8CB9CA91}"/>
          </ac:spMkLst>
        </pc:spChg>
        <pc:spChg chg="mod">
          <ac:chgData name="Christian Morales LL." userId="acd2dd22fbae4b69" providerId="LiveId" clId="{DB99C404-EC06-457C-BB16-AD0136894115}" dt="2021-06-30T06:18:57.250" v="87"/>
          <ac:spMkLst>
            <pc:docMk/>
            <pc:sldMk cId="3737965249" sldId="632"/>
            <ac:spMk id="362" creationId="{B16DF9E2-31D1-47D2-998D-01A5B5EAB18B}"/>
          </ac:spMkLst>
        </pc:spChg>
        <pc:spChg chg="mod">
          <ac:chgData name="Christian Morales LL." userId="acd2dd22fbae4b69" providerId="LiveId" clId="{DB99C404-EC06-457C-BB16-AD0136894115}" dt="2021-06-30T06:18:57.250" v="87"/>
          <ac:spMkLst>
            <pc:docMk/>
            <pc:sldMk cId="3737965249" sldId="632"/>
            <ac:spMk id="363" creationId="{2C46CDDB-9415-4376-A545-0DA8CAFA7E20}"/>
          </ac:spMkLst>
        </pc:spChg>
        <pc:spChg chg="mod">
          <ac:chgData name="Christian Morales LL." userId="acd2dd22fbae4b69" providerId="LiveId" clId="{DB99C404-EC06-457C-BB16-AD0136894115}" dt="2021-06-30T06:18:57.250" v="87"/>
          <ac:spMkLst>
            <pc:docMk/>
            <pc:sldMk cId="3737965249" sldId="632"/>
            <ac:spMk id="364" creationId="{0A9079AA-3911-4665-BFB8-AF42C9FA619F}"/>
          </ac:spMkLst>
        </pc:spChg>
        <pc:spChg chg="mod">
          <ac:chgData name="Christian Morales LL." userId="acd2dd22fbae4b69" providerId="LiveId" clId="{DB99C404-EC06-457C-BB16-AD0136894115}" dt="2021-06-30T06:18:57.250" v="87"/>
          <ac:spMkLst>
            <pc:docMk/>
            <pc:sldMk cId="3737965249" sldId="632"/>
            <ac:spMk id="365" creationId="{AB129B25-D8AC-4EE6-BE58-C24A7E2CDACF}"/>
          </ac:spMkLst>
        </pc:spChg>
        <pc:spChg chg="mod">
          <ac:chgData name="Christian Morales LL." userId="acd2dd22fbae4b69" providerId="LiveId" clId="{DB99C404-EC06-457C-BB16-AD0136894115}" dt="2021-06-30T06:18:57.250" v="87"/>
          <ac:spMkLst>
            <pc:docMk/>
            <pc:sldMk cId="3737965249" sldId="632"/>
            <ac:spMk id="366" creationId="{B8BA8B25-81C2-480F-B694-C9692394A9F2}"/>
          </ac:spMkLst>
        </pc:spChg>
        <pc:spChg chg="mod">
          <ac:chgData name="Christian Morales LL." userId="acd2dd22fbae4b69" providerId="LiveId" clId="{DB99C404-EC06-457C-BB16-AD0136894115}" dt="2021-06-30T06:18:57.250" v="87"/>
          <ac:spMkLst>
            <pc:docMk/>
            <pc:sldMk cId="3737965249" sldId="632"/>
            <ac:spMk id="367" creationId="{1D63FCAE-54B5-414C-BE4F-75BCC0648931}"/>
          </ac:spMkLst>
        </pc:spChg>
        <pc:spChg chg="mod">
          <ac:chgData name="Christian Morales LL." userId="acd2dd22fbae4b69" providerId="LiveId" clId="{DB99C404-EC06-457C-BB16-AD0136894115}" dt="2021-06-30T06:18:57.250" v="87"/>
          <ac:spMkLst>
            <pc:docMk/>
            <pc:sldMk cId="3737965249" sldId="632"/>
            <ac:spMk id="368" creationId="{2DEFD767-B4D6-4ABE-A496-91C77092E942}"/>
          </ac:spMkLst>
        </pc:spChg>
        <pc:spChg chg="mod">
          <ac:chgData name="Christian Morales LL." userId="acd2dd22fbae4b69" providerId="LiveId" clId="{DB99C404-EC06-457C-BB16-AD0136894115}" dt="2021-06-30T06:18:57.250" v="87"/>
          <ac:spMkLst>
            <pc:docMk/>
            <pc:sldMk cId="3737965249" sldId="632"/>
            <ac:spMk id="369" creationId="{717DC625-6730-4CA2-B777-7E0FDED83CCD}"/>
          </ac:spMkLst>
        </pc:spChg>
        <pc:spChg chg="mod">
          <ac:chgData name="Christian Morales LL." userId="acd2dd22fbae4b69" providerId="LiveId" clId="{DB99C404-EC06-457C-BB16-AD0136894115}" dt="2021-06-30T06:18:57.250" v="87"/>
          <ac:spMkLst>
            <pc:docMk/>
            <pc:sldMk cId="3737965249" sldId="632"/>
            <ac:spMk id="370" creationId="{57B1C29C-BE6D-43CB-A64F-A8ED6AEA1AE7}"/>
          </ac:spMkLst>
        </pc:spChg>
        <pc:spChg chg="mod">
          <ac:chgData name="Christian Morales LL." userId="acd2dd22fbae4b69" providerId="LiveId" clId="{DB99C404-EC06-457C-BB16-AD0136894115}" dt="2021-06-30T06:18:57.250" v="87"/>
          <ac:spMkLst>
            <pc:docMk/>
            <pc:sldMk cId="3737965249" sldId="632"/>
            <ac:spMk id="371" creationId="{5E5240CA-648F-4035-817C-D1E31A1CA575}"/>
          </ac:spMkLst>
        </pc:spChg>
        <pc:spChg chg="mod">
          <ac:chgData name="Christian Morales LL." userId="acd2dd22fbae4b69" providerId="LiveId" clId="{DB99C404-EC06-457C-BB16-AD0136894115}" dt="2021-06-30T06:18:57.250" v="87"/>
          <ac:spMkLst>
            <pc:docMk/>
            <pc:sldMk cId="3737965249" sldId="632"/>
            <ac:spMk id="372" creationId="{582F4F17-8E1D-43E0-ADA0-BE5F5C6C8C2A}"/>
          </ac:spMkLst>
        </pc:spChg>
        <pc:spChg chg="mod">
          <ac:chgData name="Christian Morales LL." userId="acd2dd22fbae4b69" providerId="LiveId" clId="{DB99C404-EC06-457C-BB16-AD0136894115}" dt="2021-06-30T06:18:57.250" v="87"/>
          <ac:spMkLst>
            <pc:docMk/>
            <pc:sldMk cId="3737965249" sldId="632"/>
            <ac:spMk id="373" creationId="{349D7165-3122-40B3-85DE-09C85FB5B8ED}"/>
          </ac:spMkLst>
        </pc:spChg>
        <pc:spChg chg="mod">
          <ac:chgData name="Christian Morales LL." userId="acd2dd22fbae4b69" providerId="LiveId" clId="{DB99C404-EC06-457C-BB16-AD0136894115}" dt="2021-06-30T06:18:57.250" v="87"/>
          <ac:spMkLst>
            <pc:docMk/>
            <pc:sldMk cId="3737965249" sldId="632"/>
            <ac:spMk id="374" creationId="{54BA3997-1D59-4823-BF96-E3F8E35052C6}"/>
          </ac:spMkLst>
        </pc:spChg>
        <pc:spChg chg="mod">
          <ac:chgData name="Christian Morales LL." userId="acd2dd22fbae4b69" providerId="LiveId" clId="{DB99C404-EC06-457C-BB16-AD0136894115}" dt="2021-06-30T06:18:57.250" v="87"/>
          <ac:spMkLst>
            <pc:docMk/>
            <pc:sldMk cId="3737965249" sldId="632"/>
            <ac:spMk id="375" creationId="{4977EC17-7455-48F3-851B-E748D5C35BD2}"/>
          </ac:spMkLst>
        </pc:spChg>
        <pc:spChg chg="mod">
          <ac:chgData name="Christian Morales LL." userId="acd2dd22fbae4b69" providerId="LiveId" clId="{DB99C404-EC06-457C-BB16-AD0136894115}" dt="2021-06-30T06:18:57.250" v="87"/>
          <ac:spMkLst>
            <pc:docMk/>
            <pc:sldMk cId="3737965249" sldId="632"/>
            <ac:spMk id="376" creationId="{5634BDB5-5749-411B-A4C2-EC7E83865CBB}"/>
          </ac:spMkLst>
        </pc:spChg>
        <pc:spChg chg="mod">
          <ac:chgData name="Christian Morales LL." userId="acd2dd22fbae4b69" providerId="LiveId" clId="{DB99C404-EC06-457C-BB16-AD0136894115}" dt="2021-06-30T06:18:57.250" v="87"/>
          <ac:spMkLst>
            <pc:docMk/>
            <pc:sldMk cId="3737965249" sldId="632"/>
            <ac:spMk id="377" creationId="{6C24DFEF-88E9-4D5C-86BF-465DB37F0915}"/>
          </ac:spMkLst>
        </pc:spChg>
        <pc:spChg chg="mod">
          <ac:chgData name="Christian Morales LL." userId="acd2dd22fbae4b69" providerId="LiveId" clId="{DB99C404-EC06-457C-BB16-AD0136894115}" dt="2021-06-30T06:18:57.250" v="87"/>
          <ac:spMkLst>
            <pc:docMk/>
            <pc:sldMk cId="3737965249" sldId="632"/>
            <ac:spMk id="378" creationId="{1328CACE-C539-4633-BD05-30A8E31EA3C9}"/>
          </ac:spMkLst>
        </pc:spChg>
        <pc:spChg chg="mod">
          <ac:chgData name="Christian Morales LL." userId="acd2dd22fbae4b69" providerId="LiveId" clId="{DB99C404-EC06-457C-BB16-AD0136894115}" dt="2021-06-30T06:18:57.250" v="87"/>
          <ac:spMkLst>
            <pc:docMk/>
            <pc:sldMk cId="3737965249" sldId="632"/>
            <ac:spMk id="379" creationId="{5DB6117C-E1CC-4D83-A919-009236870F09}"/>
          </ac:spMkLst>
        </pc:spChg>
        <pc:spChg chg="mod">
          <ac:chgData name="Christian Morales LL." userId="acd2dd22fbae4b69" providerId="LiveId" clId="{DB99C404-EC06-457C-BB16-AD0136894115}" dt="2021-06-30T06:18:57.250" v="87"/>
          <ac:spMkLst>
            <pc:docMk/>
            <pc:sldMk cId="3737965249" sldId="632"/>
            <ac:spMk id="380" creationId="{343A40A2-867C-4272-8F39-08413F063A79}"/>
          </ac:spMkLst>
        </pc:spChg>
        <pc:spChg chg="mod">
          <ac:chgData name="Christian Morales LL." userId="acd2dd22fbae4b69" providerId="LiveId" clId="{DB99C404-EC06-457C-BB16-AD0136894115}" dt="2021-06-30T06:18:57.250" v="87"/>
          <ac:spMkLst>
            <pc:docMk/>
            <pc:sldMk cId="3737965249" sldId="632"/>
            <ac:spMk id="381" creationId="{DABDEB56-E355-4C0C-906B-089446CD6CCD}"/>
          </ac:spMkLst>
        </pc:spChg>
        <pc:spChg chg="mod">
          <ac:chgData name="Christian Morales LL." userId="acd2dd22fbae4b69" providerId="LiveId" clId="{DB99C404-EC06-457C-BB16-AD0136894115}" dt="2021-06-30T06:18:57.250" v="87"/>
          <ac:spMkLst>
            <pc:docMk/>
            <pc:sldMk cId="3737965249" sldId="632"/>
            <ac:spMk id="382" creationId="{9D339A4B-189C-47FC-B6BF-16C3F7193A8B}"/>
          </ac:spMkLst>
        </pc:spChg>
        <pc:spChg chg="mod">
          <ac:chgData name="Christian Morales LL." userId="acd2dd22fbae4b69" providerId="LiveId" clId="{DB99C404-EC06-457C-BB16-AD0136894115}" dt="2021-06-30T06:18:57.250" v="87"/>
          <ac:spMkLst>
            <pc:docMk/>
            <pc:sldMk cId="3737965249" sldId="632"/>
            <ac:spMk id="383" creationId="{A13CB60E-603B-44CD-84C3-BD2CB1E0094D}"/>
          </ac:spMkLst>
        </pc:spChg>
        <pc:spChg chg="mod">
          <ac:chgData name="Christian Morales LL." userId="acd2dd22fbae4b69" providerId="LiveId" clId="{DB99C404-EC06-457C-BB16-AD0136894115}" dt="2021-06-30T06:18:57.250" v="87"/>
          <ac:spMkLst>
            <pc:docMk/>
            <pc:sldMk cId="3737965249" sldId="632"/>
            <ac:spMk id="384" creationId="{0DA1C4CD-BEA8-4E67-802D-8666398960E0}"/>
          </ac:spMkLst>
        </pc:spChg>
        <pc:spChg chg="mod">
          <ac:chgData name="Christian Morales LL." userId="acd2dd22fbae4b69" providerId="LiveId" clId="{DB99C404-EC06-457C-BB16-AD0136894115}" dt="2021-06-30T06:18:57.250" v="87"/>
          <ac:spMkLst>
            <pc:docMk/>
            <pc:sldMk cId="3737965249" sldId="632"/>
            <ac:spMk id="385" creationId="{F9EEDE19-20CF-4FD1-831F-4087C269569E}"/>
          </ac:spMkLst>
        </pc:spChg>
        <pc:spChg chg="mod">
          <ac:chgData name="Christian Morales LL." userId="acd2dd22fbae4b69" providerId="LiveId" clId="{DB99C404-EC06-457C-BB16-AD0136894115}" dt="2021-06-30T06:18:57.250" v="87"/>
          <ac:spMkLst>
            <pc:docMk/>
            <pc:sldMk cId="3737965249" sldId="632"/>
            <ac:spMk id="386" creationId="{BE8CA0CD-122A-49FC-956D-681B17A1AC18}"/>
          </ac:spMkLst>
        </pc:spChg>
        <pc:spChg chg="mod">
          <ac:chgData name="Christian Morales LL." userId="acd2dd22fbae4b69" providerId="LiveId" clId="{DB99C404-EC06-457C-BB16-AD0136894115}" dt="2021-06-30T06:18:57.250" v="87"/>
          <ac:spMkLst>
            <pc:docMk/>
            <pc:sldMk cId="3737965249" sldId="632"/>
            <ac:spMk id="387" creationId="{AB7AC5F8-406D-45C7-864A-568D506B3F6B}"/>
          </ac:spMkLst>
        </pc:spChg>
        <pc:spChg chg="mod">
          <ac:chgData name="Christian Morales LL." userId="acd2dd22fbae4b69" providerId="LiveId" clId="{DB99C404-EC06-457C-BB16-AD0136894115}" dt="2021-06-30T06:18:57.250" v="87"/>
          <ac:spMkLst>
            <pc:docMk/>
            <pc:sldMk cId="3737965249" sldId="632"/>
            <ac:spMk id="388" creationId="{683C105F-02DB-4136-94BD-E8402EBBB5E8}"/>
          </ac:spMkLst>
        </pc:spChg>
        <pc:spChg chg="mod">
          <ac:chgData name="Christian Morales LL." userId="acd2dd22fbae4b69" providerId="LiveId" clId="{DB99C404-EC06-457C-BB16-AD0136894115}" dt="2021-06-30T06:18:57.250" v="87"/>
          <ac:spMkLst>
            <pc:docMk/>
            <pc:sldMk cId="3737965249" sldId="632"/>
            <ac:spMk id="389" creationId="{D528FB6E-03A7-42C0-A333-11EEE06360F3}"/>
          </ac:spMkLst>
        </pc:spChg>
        <pc:spChg chg="mod">
          <ac:chgData name="Christian Morales LL." userId="acd2dd22fbae4b69" providerId="LiveId" clId="{DB99C404-EC06-457C-BB16-AD0136894115}" dt="2021-06-30T06:18:57.250" v="87"/>
          <ac:spMkLst>
            <pc:docMk/>
            <pc:sldMk cId="3737965249" sldId="632"/>
            <ac:spMk id="390" creationId="{9F6BD256-E1CE-4C95-8CD2-DC918400AD94}"/>
          </ac:spMkLst>
        </pc:spChg>
        <pc:spChg chg="mod">
          <ac:chgData name="Christian Morales LL." userId="acd2dd22fbae4b69" providerId="LiveId" clId="{DB99C404-EC06-457C-BB16-AD0136894115}" dt="2021-06-30T06:18:57.250" v="87"/>
          <ac:spMkLst>
            <pc:docMk/>
            <pc:sldMk cId="3737965249" sldId="632"/>
            <ac:spMk id="391" creationId="{E347C36A-B0B8-4761-B6B1-344753E42326}"/>
          </ac:spMkLst>
        </pc:spChg>
        <pc:spChg chg="mod">
          <ac:chgData name="Christian Morales LL." userId="acd2dd22fbae4b69" providerId="LiveId" clId="{DB99C404-EC06-457C-BB16-AD0136894115}" dt="2021-06-30T06:18:57.250" v="87"/>
          <ac:spMkLst>
            <pc:docMk/>
            <pc:sldMk cId="3737965249" sldId="632"/>
            <ac:spMk id="394" creationId="{37EA2C93-EBFC-42A5-B2C4-9DDAA50B71A1}"/>
          </ac:spMkLst>
        </pc:spChg>
        <pc:spChg chg="mod">
          <ac:chgData name="Christian Morales LL." userId="acd2dd22fbae4b69" providerId="LiveId" clId="{DB99C404-EC06-457C-BB16-AD0136894115}" dt="2021-06-30T06:18:57.250" v="87"/>
          <ac:spMkLst>
            <pc:docMk/>
            <pc:sldMk cId="3737965249" sldId="632"/>
            <ac:spMk id="395" creationId="{6178037A-6F0E-419A-A725-859E25AE8729}"/>
          </ac:spMkLst>
        </pc:spChg>
        <pc:spChg chg="mod">
          <ac:chgData name="Christian Morales LL." userId="acd2dd22fbae4b69" providerId="LiveId" clId="{DB99C404-EC06-457C-BB16-AD0136894115}" dt="2021-06-30T06:18:57.250" v="87"/>
          <ac:spMkLst>
            <pc:docMk/>
            <pc:sldMk cId="3737965249" sldId="632"/>
            <ac:spMk id="396" creationId="{3D4B42B8-25CC-4D08-8381-2307C16B10D1}"/>
          </ac:spMkLst>
        </pc:spChg>
        <pc:spChg chg="mod">
          <ac:chgData name="Christian Morales LL." userId="acd2dd22fbae4b69" providerId="LiveId" clId="{DB99C404-EC06-457C-BB16-AD0136894115}" dt="2021-06-30T06:18:57.250" v="87"/>
          <ac:spMkLst>
            <pc:docMk/>
            <pc:sldMk cId="3737965249" sldId="632"/>
            <ac:spMk id="397" creationId="{58F62107-A629-4C74-A859-978A85D62C4C}"/>
          </ac:spMkLst>
        </pc:spChg>
        <pc:spChg chg="mod">
          <ac:chgData name="Christian Morales LL." userId="acd2dd22fbae4b69" providerId="LiveId" clId="{DB99C404-EC06-457C-BB16-AD0136894115}" dt="2021-06-30T06:18:57.250" v="87"/>
          <ac:spMkLst>
            <pc:docMk/>
            <pc:sldMk cId="3737965249" sldId="632"/>
            <ac:spMk id="398" creationId="{6F843811-610F-4438-9463-FC6F8761B92B}"/>
          </ac:spMkLst>
        </pc:spChg>
        <pc:spChg chg="mod">
          <ac:chgData name="Christian Morales LL." userId="acd2dd22fbae4b69" providerId="LiveId" clId="{DB99C404-EC06-457C-BB16-AD0136894115}" dt="2021-06-30T06:18:57.250" v="87"/>
          <ac:spMkLst>
            <pc:docMk/>
            <pc:sldMk cId="3737965249" sldId="632"/>
            <ac:spMk id="399" creationId="{D51441F3-3EF9-4C3F-AEA3-35EE0425E51F}"/>
          </ac:spMkLst>
        </pc:spChg>
        <pc:spChg chg="mod">
          <ac:chgData name="Christian Morales LL." userId="acd2dd22fbae4b69" providerId="LiveId" clId="{DB99C404-EC06-457C-BB16-AD0136894115}" dt="2021-06-30T06:18:57.250" v="87"/>
          <ac:spMkLst>
            <pc:docMk/>
            <pc:sldMk cId="3737965249" sldId="632"/>
            <ac:spMk id="400" creationId="{C5BB7731-BBE8-43D9-8FCF-0FF1E2DCB4DA}"/>
          </ac:spMkLst>
        </pc:spChg>
        <pc:spChg chg="add mod">
          <ac:chgData name="Christian Morales LL." userId="acd2dd22fbae4b69" providerId="LiveId" clId="{DB99C404-EC06-457C-BB16-AD0136894115}" dt="2021-06-30T06:18:57.250" v="87"/>
          <ac:spMkLst>
            <pc:docMk/>
            <pc:sldMk cId="3737965249" sldId="632"/>
            <ac:spMk id="401" creationId="{CA8CF9D7-6B2B-4B7D-A453-E5565E34E18E}"/>
          </ac:spMkLst>
        </pc:spChg>
        <pc:spChg chg="mod">
          <ac:chgData name="Christian Morales LL." userId="acd2dd22fbae4b69" providerId="LiveId" clId="{DB99C404-EC06-457C-BB16-AD0136894115}" dt="2021-06-30T06:18:57.250" v="87"/>
          <ac:spMkLst>
            <pc:docMk/>
            <pc:sldMk cId="3737965249" sldId="632"/>
            <ac:spMk id="404" creationId="{BC2CCCAB-26D5-44FC-AEB8-16A2842EC7A8}"/>
          </ac:spMkLst>
        </pc:spChg>
        <pc:grpChg chg="add mod">
          <ac:chgData name="Christian Morales LL." userId="acd2dd22fbae4b69" providerId="LiveId" clId="{DB99C404-EC06-457C-BB16-AD0136894115}" dt="2021-06-30T06:18:57.250" v="87"/>
          <ac:grpSpMkLst>
            <pc:docMk/>
            <pc:sldMk cId="3737965249" sldId="632"/>
            <ac:grpSpMk id="5" creationId="{B30D5E96-1E54-4DBD-8A9C-1DD1BCF46673}"/>
          </ac:grpSpMkLst>
        </pc:grpChg>
        <pc:grpChg chg="mod">
          <ac:chgData name="Christian Morales LL." userId="acd2dd22fbae4b69" providerId="LiveId" clId="{DB99C404-EC06-457C-BB16-AD0136894115}" dt="2021-06-30T06:18:57.250" v="87"/>
          <ac:grpSpMkLst>
            <pc:docMk/>
            <pc:sldMk cId="3737965249" sldId="632"/>
            <ac:grpSpMk id="6" creationId="{01B0668B-DED6-4EB6-9CFC-38B77E8DAB28}"/>
          </ac:grpSpMkLst>
        </pc:grpChg>
        <pc:grpChg chg="mod">
          <ac:chgData name="Christian Morales LL." userId="acd2dd22fbae4b69" providerId="LiveId" clId="{DB99C404-EC06-457C-BB16-AD0136894115}" dt="2021-06-30T06:18:57.250" v="87"/>
          <ac:grpSpMkLst>
            <pc:docMk/>
            <pc:sldMk cId="3737965249" sldId="632"/>
            <ac:grpSpMk id="8" creationId="{74804A50-1852-4EF1-9409-85B8080638E4}"/>
          </ac:grpSpMkLst>
        </pc:grpChg>
        <pc:grpChg chg="add mod">
          <ac:chgData name="Christian Morales LL." userId="acd2dd22fbae4b69" providerId="LiveId" clId="{DB99C404-EC06-457C-BB16-AD0136894115}" dt="2021-06-30T06:18:57.250" v="87"/>
          <ac:grpSpMkLst>
            <pc:docMk/>
            <pc:sldMk cId="3737965249" sldId="632"/>
            <ac:grpSpMk id="402" creationId="{25F4D2C0-1A6D-45C1-AAF9-1D715103C447}"/>
          </ac:grpSpMkLst>
        </pc:grpChg>
        <pc:picChg chg="mod">
          <ac:chgData name="Christian Morales LL." userId="acd2dd22fbae4b69" providerId="LiveId" clId="{DB99C404-EC06-457C-BB16-AD0136894115}" dt="2021-06-30T06:18:57.250" v="87"/>
          <ac:picMkLst>
            <pc:docMk/>
            <pc:sldMk cId="3737965249" sldId="632"/>
            <ac:picMk id="7" creationId="{12E3DA63-CF3B-448D-B5BF-3D856AE48B66}"/>
          </ac:picMkLst>
        </pc:picChg>
        <pc:picChg chg="mod">
          <ac:chgData name="Christian Morales LL." userId="acd2dd22fbae4b69" providerId="LiveId" clId="{DB99C404-EC06-457C-BB16-AD0136894115}" dt="2021-06-30T06:18:57.250" v="87"/>
          <ac:picMkLst>
            <pc:docMk/>
            <pc:sldMk cId="3737965249" sldId="632"/>
            <ac:picMk id="41" creationId="{ED86A711-24AC-426D-8DC1-EBD0EEFDA4FE}"/>
          </ac:picMkLst>
        </pc:picChg>
        <pc:picChg chg="mod">
          <ac:chgData name="Christian Morales LL." userId="acd2dd22fbae4b69" providerId="LiveId" clId="{DB99C404-EC06-457C-BB16-AD0136894115}" dt="2021-06-30T06:18:57.250" v="87"/>
          <ac:picMkLst>
            <pc:docMk/>
            <pc:sldMk cId="3737965249" sldId="632"/>
            <ac:picMk id="392" creationId="{7E648401-3F34-4116-9FF5-623E02915164}"/>
          </ac:picMkLst>
        </pc:picChg>
        <pc:picChg chg="mod">
          <ac:chgData name="Christian Morales LL." userId="acd2dd22fbae4b69" providerId="LiveId" clId="{DB99C404-EC06-457C-BB16-AD0136894115}" dt="2021-06-30T06:18:57.250" v="87"/>
          <ac:picMkLst>
            <pc:docMk/>
            <pc:sldMk cId="3737965249" sldId="632"/>
            <ac:picMk id="393" creationId="{7DD7EAF5-C9D7-4994-A976-5060898FEE62}"/>
          </ac:picMkLst>
        </pc:picChg>
        <pc:picChg chg="mod">
          <ac:chgData name="Christian Morales LL." userId="acd2dd22fbae4b69" providerId="LiveId" clId="{DB99C404-EC06-457C-BB16-AD0136894115}" dt="2021-06-30T06:18:57.250" v="87"/>
          <ac:picMkLst>
            <pc:docMk/>
            <pc:sldMk cId="3737965249" sldId="632"/>
            <ac:picMk id="403" creationId="{4193AF07-3027-46B9-9D52-5B5AFBDB298A}"/>
          </ac:picMkLst>
        </pc:picChg>
      </pc:sldChg>
      <pc:sldChg chg="addSp modSp new mod">
        <pc:chgData name="Christian Morales LL." userId="acd2dd22fbae4b69" providerId="LiveId" clId="{DB99C404-EC06-457C-BB16-AD0136894115}" dt="2021-06-30T06:28:50.390" v="245"/>
        <pc:sldMkLst>
          <pc:docMk/>
          <pc:sldMk cId="292339041" sldId="633"/>
        </pc:sldMkLst>
        <pc:spChg chg="mod">
          <ac:chgData name="Christian Morales LL." userId="acd2dd22fbae4b69" providerId="LiveId" clId="{DB99C404-EC06-457C-BB16-AD0136894115}" dt="2021-06-30T06:19:34.540" v="92" actId="27636"/>
          <ac:spMkLst>
            <pc:docMk/>
            <pc:sldMk cId="292339041" sldId="633"/>
            <ac:spMk id="2" creationId="{E6234D21-26A9-47A0-AB42-06F655164939}"/>
          </ac:spMkLst>
        </pc:spChg>
        <pc:spChg chg="mod">
          <ac:chgData name="Christian Morales LL." userId="acd2dd22fbae4b69" providerId="LiveId" clId="{DB99C404-EC06-457C-BB16-AD0136894115}" dt="2021-06-30T06:28:50.390" v="245"/>
          <ac:spMkLst>
            <pc:docMk/>
            <pc:sldMk cId="292339041" sldId="633"/>
            <ac:spMk id="3" creationId="{4FAA580E-8F37-4EBC-88AF-8942EFA45531}"/>
          </ac:spMkLst>
        </pc:spChg>
        <pc:spChg chg="add mod">
          <ac:chgData name="Christian Morales LL." userId="acd2dd22fbae4b69" providerId="LiveId" clId="{DB99C404-EC06-457C-BB16-AD0136894115}" dt="2021-06-30T06:19:42.253" v="93"/>
          <ac:spMkLst>
            <pc:docMk/>
            <pc:sldMk cId="292339041" sldId="633"/>
            <ac:spMk id="4" creationId="{C75EC95F-87D0-4F6B-9975-39567C02C883}"/>
          </ac:spMkLst>
        </pc:spChg>
        <pc:spChg chg="add mod">
          <ac:chgData name="Christian Morales LL." userId="acd2dd22fbae4b69" providerId="LiveId" clId="{DB99C404-EC06-457C-BB16-AD0136894115}" dt="2021-06-30T06:19:42.253" v="93"/>
          <ac:spMkLst>
            <pc:docMk/>
            <pc:sldMk cId="292339041" sldId="633"/>
            <ac:spMk id="5" creationId="{866DC8C9-A6A0-4045-83BE-AE0A6A89D68F}"/>
          </ac:spMkLst>
        </pc:spChg>
        <pc:picChg chg="add mod">
          <ac:chgData name="Christian Morales LL." userId="acd2dd22fbae4b69" providerId="LiveId" clId="{DB99C404-EC06-457C-BB16-AD0136894115}" dt="2021-06-30T06:19:42.253" v="93"/>
          <ac:picMkLst>
            <pc:docMk/>
            <pc:sldMk cId="292339041" sldId="633"/>
            <ac:picMk id="6" creationId="{5403501B-2B40-4BBC-86FD-D6282BDDF408}"/>
          </ac:picMkLst>
        </pc:picChg>
      </pc:sldChg>
      <pc:sldChg chg="addSp modSp new mod">
        <pc:chgData name="Christian Morales LL." userId="acd2dd22fbae4b69" providerId="LiveId" clId="{DB99C404-EC06-457C-BB16-AD0136894115}" dt="2021-07-02T04:16:38.557" v="355" actId="27636"/>
        <pc:sldMkLst>
          <pc:docMk/>
          <pc:sldMk cId="75436207" sldId="634"/>
        </pc:sldMkLst>
        <pc:spChg chg="mod">
          <ac:chgData name="Christian Morales LL." userId="acd2dd22fbae4b69" providerId="LiveId" clId="{DB99C404-EC06-457C-BB16-AD0136894115}" dt="2021-07-02T04:16:38.557" v="355" actId="27636"/>
          <ac:spMkLst>
            <pc:docMk/>
            <pc:sldMk cId="75436207" sldId="634"/>
            <ac:spMk id="2" creationId="{E5EA1F9A-E470-43F1-9E6A-22E0BA173D61}"/>
          </ac:spMkLst>
        </pc:spChg>
        <pc:spChg chg="mod">
          <ac:chgData name="Christian Morales LL." userId="acd2dd22fbae4b69" providerId="LiveId" clId="{DB99C404-EC06-457C-BB16-AD0136894115}" dt="2021-06-30T06:28:47.734" v="244"/>
          <ac:spMkLst>
            <pc:docMk/>
            <pc:sldMk cId="75436207" sldId="634"/>
            <ac:spMk id="3" creationId="{DF772D99-767F-4505-BA37-31A70E4EB7B4}"/>
          </ac:spMkLst>
        </pc:spChg>
        <pc:spChg chg="add mod">
          <ac:chgData name="Christian Morales LL." userId="acd2dd22fbae4b69" providerId="LiveId" clId="{DB99C404-EC06-457C-BB16-AD0136894115}" dt="2021-06-30T06:20:01.758" v="97" actId="27636"/>
          <ac:spMkLst>
            <pc:docMk/>
            <pc:sldMk cId="75436207" sldId="634"/>
            <ac:spMk id="4" creationId="{CC843E20-A092-4AA1-B61E-B94A30BFBB2B}"/>
          </ac:spMkLst>
        </pc:spChg>
        <pc:picChg chg="add mod">
          <ac:chgData name="Christian Morales LL." userId="acd2dd22fbae4b69" providerId="LiveId" clId="{DB99C404-EC06-457C-BB16-AD0136894115}" dt="2021-06-30T06:20:01.758" v="97" actId="27636"/>
          <ac:picMkLst>
            <pc:docMk/>
            <pc:sldMk cId="75436207" sldId="634"/>
            <ac:picMk id="5" creationId="{19DF6254-0392-47CD-8C54-27C7276BA254}"/>
          </ac:picMkLst>
        </pc:picChg>
      </pc:sldChg>
      <pc:sldChg chg="addSp modSp new mod">
        <pc:chgData name="Christian Morales LL." userId="acd2dd22fbae4b69" providerId="LiveId" clId="{DB99C404-EC06-457C-BB16-AD0136894115}" dt="2021-06-30T06:28:44.835" v="243"/>
        <pc:sldMkLst>
          <pc:docMk/>
          <pc:sldMk cId="3970939085" sldId="635"/>
        </pc:sldMkLst>
        <pc:spChg chg="mod">
          <ac:chgData name="Christian Morales LL." userId="acd2dd22fbae4b69" providerId="LiveId" clId="{DB99C404-EC06-457C-BB16-AD0136894115}" dt="2021-06-30T06:20:13.136" v="102" actId="27636"/>
          <ac:spMkLst>
            <pc:docMk/>
            <pc:sldMk cId="3970939085" sldId="635"/>
            <ac:spMk id="2" creationId="{ACC4CA3D-6894-4237-A027-C6D81968119F}"/>
          </ac:spMkLst>
        </pc:spChg>
        <pc:spChg chg="mod">
          <ac:chgData name="Christian Morales LL." userId="acd2dd22fbae4b69" providerId="LiveId" clId="{DB99C404-EC06-457C-BB16-AD0136894115}" dt="2021-06-30T06:28:44.835" v="243"/>
          <ac:spMkLst>
            <pc:docMk/>
            <pc:sldMk cId="3970939085" sldId="635"/>
            <ac:spMk id="3" creationId="{F0A5A7BE-B362-44AF-A6BE-68CAF865CEC4}"/>
          </ac:spMkLst>
        </pc:spChg>
        <pc:picChg chg="add mod">
          <ac:chgData name="Christian Morales LL." userId="acd2dd22fbae4b69" providerId="LiveId" clId="{DB99C404-EC06-457C-BB16-AD0136894115}" dt="2021-06-30T06:20:21.524" v="103"/>
          <ac:picMkLst>
            <pc:docMk/>
            <pc:sldMk cId="3970939085" sldId="635"/>
            <ac:picMk id="4" creationId="{6729B19C-948B-4B98-9916-2F26AA5D067F}"/>
          </ac:picMkLst>
        </pc:picChg>
      </pc:sldChg>
      <pc:sldChg chg="addSp modSp new mod">
        <pc:chgData name="Christian Morales LL." userId="acd2dd22fbae4b69" providerId="LiveId" clId="{DB99C404-EC06-457C-BB16-AD0136894115}" dt="2021-07-02T04:16:46.741" v="357" actId="27636"/>
        <pc:sldMkLst>
          <pc:docMk/>
          <pc:sldMk cId="1315541457" sldId="636"/>
        </pc:sldMkLst>
        <pc:spChg chg="mod">
          <ac:chgData name="Christian Morales LL." userId="acd2dd22fbae4b69" providerId="LiveId" clId="{DB99C404-EC06-457C-BB16-AD0136894115}" dt="2021-07-02T04:16:46.741" v="357" actId="27636"/>
          <ac:spMkLst>
            <pc:docMk/>
            <pc:sldMk cId="1315541457" sldId="636"/>
            <ac:spMk id="2" creationId="{A06E65C1-FBC6-4C56-B436-8A23714C649A}"/>
          </ac:spMkLst>
        </pc:spChg>
        <pc:spChg chg="mod">
          <ac:chgData name="Christian Morales LL." userId="acd2dd22fbae4b69" providerId="LiveId" clId="{DB99C404-EC06-457C-BB16-AD0136894115}" dt="2021-06-30T06:28:41.251" v="242"/>
          <ac:spMkLst>
            <pc:docMk/>
            <pc:sldMk cId="1315541457" sldId="636"/>
            <ac:spMk id="3" creationId="{BB1ED968-F027-4090-B366-3099A37EE77D}"/>
          </ac:spMkLst>
        </pc:spChg>
        <pc:spChg chg="add mod">
          <ac:chgData name="Christian Morales LL." userId="acd2dd22fbae4b69" providerId="LiveId" clId="{DB99C404-EC06-457C-BB16-AD0136894115}" dt="2021-06-30T06:20:52.010" v="109"/>
          <ac:spMkLst>
            <pc:docMk/>
            <pc:sldMk cId="1315541457" sldId="636"/>
            <ac:spMk id="4" creationId="{F810321C-2287-48E4-B52A-71C0D8227F6B}"/>
          </ac:spMkLst>
        </pc:spChg>
        <pc:spChg chg="add mod">
          <ac:chgData name="Christian Morales LL." userId="acd2dd22fbae4b69" providerId="LiveId" clId="{DB99C404-EC06-457C-BB16-AD0136894115}" dt="2021-06-30T06:20:52.010" v="109"/>
          <ac:spMkLst>
            <pc:docMk/>
            <pc:sldMk cId="1315541457" sldId="636"/>
            <ac:spMk id="6" creationId="{39EE122F-F966-47EA-9B51-1EA5AAB161B2}"/>
          </ac:spMkLst>
        </pc:spChg>
        <pc:picChg chg="add mod">
          <ac:chgData name="Christian Morales LL." userId="acd2dd22fbae4b69" providerId="LiveId" clId="{DB99C404-EC06-457C-BB16-AD0136894115}" dt="2021-06-30T06:20:52.010" v="109"/>
          <ac:picMkLst>
            <pc:docMk/>
            <pc:sldMk cId="1315541457" sldId="636"/>
            <ac:picMk id="5" creationId="{C12CFBC0-3F30-4B93-985D-9390BB4D4BD9}"/>
          </ac:picMkLst>
        </pc:picChg>
      </pc:sldChg>
      <pc:sldChg chg="addSp delSp modSp new mod">
        <pc:chgData name="Christian Morales LL." userId="acd2dd22fbae4b69" providerId="LiveId" clId="{DB99C404-EC06-457C-BB16-AD0136894115}" dt="2021-07-02T04:16:51.882" v="358" actId="20577"/>
        <pc:sldMkLst>
          <pc:docMk/>
          <pc:sldMk cId="2757589047" sldId="637"/>
        </pc:sldMkLst>
        <pc:spChg chg="mod">
          <ac:chgData name="Christian Morales LL." userId="acd2dd22fbae4b69" providerId="LiveId" clId="{DB99C404-EC06-457C-BB16-AD0136894115}" dt="2021-07-02T04:16:51.882" v="358" actId="20577"/>
          <ac:spMkLst>
            <pc:docMk/>
            <pc:sldMk cId="2757589047" sldId="637"/>
            <ac:spMk id="2" creationId="{E51CF199-8BD1-4288-AB62-CC97E4300D20}"/>
          </ac:spMkLst>
        </pc:spChg>
        <pc:spChg chg="mod">
          <ac:chgData name="Christian Morales LL." userId="acd2dd22fbae4b69" providerId="LiveId" clId="{DB99C404-EC06-457C-BB16-AD0136894115}" dt="2021-06-30T06:28:38.994" v="241"/>
          <ac:spMkLst>
            <pc:docMk/>
            <pc:sldMk cId="2757589047" sldId="637"/>
            <ac:spMk id="3" creationId="{53544037-5188-4F51-851C-F623B95BDE32}"/>
          </ac:spMkLst>
        </pc:spChg>
        <pc:spChg chg="add del mod">
          <ac:chgData name="Christian Morales LL." userId="acd2dd22fbae4b69" providerId="LiveId" clId="{DB99C404-EC06-457C-BB16-AD0136894115}" dt="2021-06-30T06:21:12.221" v="113"/>
          <ac:spMkLst>
            <pc:docMk/>
            <pc:sldMk cId="2757589047" sldId="637"/>
            <ac:spMk id="4" creationId="{2247E5F9-DB09-4E1E-950E-E159EB20C90F}"/>
          </ac:spMkLst>
        </pc:spChg>
        <pc:spChg chg="add mod">
          <ac:chgData name="Christian Morales LL." userId="acd2dd22fbae4b69" providerId="LiveId" clId="{DB99C404-EC06-457C-BB16-AD0136894115}" dt="2021-06-30T06:21:30.406" v="114"/>
          <ac:spMkLst>
            <pc:docMk/>
            <pc:sldMk cId="2757589047" sldId="637"/>
            <ac:spMk id="5" creationId="{EE20B0D0-85DE-47E0-8644-4FBA07D28615}"/>
          </ac:spMkLst>
        </pc:spChg>
      </pc:sldChg>
      <pc:sldChg chg="addSp modSp new mod">
        <pc:chgData name="Christian Morales LL." userId="acd2dd22fbae4b69" providerId="LiveId" clId="{DB99C404-EC06-457C-BB16-AD0136894115}" dt="2021-07-02T04:16:56.726" v="360" actId="27636"/>
        <pc:sldMkLst>
          <pc:docMk/>
          <pc:sldMk cId="4256373139" sldId="638"/>
        </pc:sldMkLst>
        <pc:spChg chg="mod">
          <ac:chgData name="Christian Morales LL." userId="acd2dd22fbae4b69" providerId="LiveId" clId="{DB99C404-EC06-457C-BB16-AD0136894115}" dt="2021-07-02T04:16:56.726" v="360" actId="27636"/>
          <ac:spMkLst>
            <pc:docMk/>
            <pc:sldMk cId="4256373139" sldId="638"/>
            <ac:spMk id="2" creationId="{DAE8CE22-D57A-46DB-8E18-BF90756AAC20}"/>
          </ac:spMkLst>
        </pc:spChg>
        <pc:spChg chg="mod">
          <ac:chgData name="Christian Morales LL." userId="acd2dd22fbae4b69" providerId="LiveId" clId="{DB99C404-EC06-457C-BB16-AD0136894115}" dt="2021-06-30T06:28:37.136" v="240"/>
          <ac:spMkLst>
            <pc:docMk/>
            <pc:sldMk cId="4256373139" sldId="638"/>
            <ac:spMk id="3" creationId="{96D101D9-F1DD-46AF-8E72-21F05622FBD3}"/>
          </ac:spMkLst>
        </pc:spChg>
        <pc:spChg chg="add mod">
          <ac:chgData name="Christian Morales LL." userId="acd2dd22fbae4b69" providerId="LiveId" clId="{DB99C404-EC06-457C-BB16-AD0136894115}" dt="2021-06-30T06:21:54.714" v="117"/>
          <ac:spMkLst>
            <pc:docMk/>
            <pc:sldMk cId="4256373139" sldId="638"/>
            <ac:spMk id="5" creationId="{3EB511C5-8CA7-4188-9150-1E3FC1168886}"/>
          </ac:spMkLst>
        </pc:spChg>
        <pc:spChg chg="add mod">
          <ac:chgData name="Christian Morales LL." userId="acd2dd22fbae4b69" providerId="LiveId" clId="{DB99C404-EC06-457C-BB16-AD0136894115}" dt="2021-06-30T06:21:54.714" v="117"/>
          <ac:spMkLst>
            <pc:docMk/>
            <pc:sldMk cId="4256373139" sldId="638"/>
            <ac:spMk id="6" creationId="{CBEACE82-A130-4D2C-B71A-3B5B87C27B5C}"/>
          </ac:spMkLst>
        </pc:spChg>
        <pc:spChg chg="add mod">
          <ac:chgData name="Christian Morales LL." userId="acd2dd22fbae4b69" providerId="LiveId" clId="{DB99C404-EC06-457C-BB16-AD0136894115}" dt="2021-06-30T06:21:54.714" v="117"/>
          <ac:spMkLst>
            <pc:docMk/>
            <pc:sldMk cId="4256373139" sldId="638"/>
            <ac:spMk id="8" creationId="{60956CF1-52B5-4196-9C70-02592EEF89C1}"/>
          </ac:spMkLst>
        </pc:spChg>
        <pc:spChg chg="add mod">
          <ac:chgData name="Christian Morales LL." userId="acd2dd22fbae4b69" providerId="LiveId" clId="{DB99C404-EC06-457C-BB16-AD0136894115}" dt="2021-06-30T06:21:54.714" v="117"/>
          <ac:spMkLst>
            <pc:docMk/>
            <pc:sldMk cId="4256373139" sldId="638"/>
            <ac:spMk id="10" creationId="{ADA2EE14-BB4A-4D35-8F0E-C7E122F2577D}"/>
          </ac:spMkLst>
        </pc:spChg>
        <pc:spChg chg="add mod">
          <ac:chgData name="Christian Morales LL." userId="acd2dd22fbae4b69" providerId="LiveId" clId="{DB99C404-EC06-457C-BB16-AD0136894115}" dt="2021-06-30T06:21:54.714" v="117"/>
          <ac:spMkLst>
            <pc:docMk/>
            <pc:sldMk cId="4256373139" sldId="638"/>
            <ac:spMk id="12" creationId="{0A194261-02F6-40F9-B3F5-511067933013}"/>
          </ac:spMkLst>
        </pc:spChg>
        <pc:spChg chg="add mod">
          <ac:chgData name="Christian Morales LL." userId="acd2dd22fbae4b69" providerId="LiveId" clId="{DB99C404-EC06-457C-BB16-AD0136894115}" dt="2021-06-30T06:21:54.714" v="117"/>
          <ac:spMkLst>
            <pc:docMk/>
            <pc:sldMk cId="4256373139" sldId="638"/>
            <ac:spMk id="13" creationId="{296546B1-2BB5-40D3-B63F-2225CB1412DC}"/>
          </ac:spMkLst>
        </pc:spChg>
        <pc:spChg chg="add mod">
          <ac:chgData name="Christian Morales LL." userId="acd2dd22fbae4b69" providerId="LiveId" clId="{DB99C404-EC06-457C-BB16-AD0136894115}" dt="2021-06-30T06:21:54.714" v="117"/>
          <ac:spMkLst>
            <pc:docMk/>
            <pc:sldMk cId="4256373139" sldId="638"/>
            <ac:spMk id="14" creationId="{10C4442D-220D-40EA-8281-DD0E59937DC8}"/>
          </ac:spMkLst>
        </pc:spChg>
        <pc:spChg chg="add mod">
          <ac:chgData name="Christian Morales LL." userId="acd2dd22fbae4b69" providerId="LiveId" clId="{DB99C404-EC06-457C-BB16-AD0136894115}" dt="2021-06-30T06:21:54.714" v="117"/>
          <ac:spMkLst>
            <pc:docMk/>
            <pc:sldMk cId="4256373139" sldId="638"/>
            <ac:spMk id="15" creationId="{CCB70B84-E529-4138-B10C-5404E5DCC4EA}"/>
          </ac:spMkLst>
        </pc:spChg>
        <pc:spChg chg="add mod">
          <ac:chgData name="Christian Morales LL." userId="acd2dd22fbae4b69" providerId="LiveId" clId="{DB99C404-EC06-457C-BB16-AD0136894115}" dt="2021-06-30T06:21:54.714" v="117"/>
          <ac:spMkLst>
            <pc:docMk/>
            <pc:sldMk cId="4256373139" sldId="638"/>
            <ac:spMk id="16" creationId="{C7A3C90E-9A19-4F9E-873A-E7554003156E}"/>
          </ac:spMkLst>
        </pc:spChg>
        <pc:spChg chg="add mod">
          <ac:chgData name="Christian Morales LL." userId="acd2dd22fbae4b69" providerId="LiveId" clId="{DB99C404-EC06-457C-BB16-AD0136894115}" dt="2021-06-30T06:21:54.714" v="117"/>
          <ac:spMkLst>
            <pc:docMk/>
            <pc:sldMk cId="4256373139" sldId="638"/>
            <ac:spMk id="18" creationId="{C6C9E521-EF0C-40B4-829F-A3DBEB43E0C4}"/>
          </ac:spMkLst>
        </pc:spChg>
        <pc:spChg chg="add mod">
          <ac:chgData name="Christian Morales LL." userId="acd2dd22fbae4b69" providerId="LiveId" clId="{DB99C404-EC06-457C-BB16-AD0136894115}" dt="2021-06-30T06:21:54.714" v="117"/>
          <ac:spMkLst>
            <pc:docMk/>
            <pc:sldMk cId="4256373139" sldId="638"/>
            <ac:spMk id="20" creationId="{DB2CA5B5-A014-483B-9092-DF6B7F31D985}"/>
          </ac:spMkLst>
        </pc:spChg>
        <pc:spChg chg="add mod">
          <ac:chgData name="Christian Morales LL." userId="acd2dd22fbae4b69" providerId="LiveId" clId="{DB99C404-EC06-457C-BB16-AD0136894115}" dt="2021-06-30T06:21:54.714" v="117"/>
          <ac:spMkLst>
            <pc:docMk/>
            <pc:sldMk cId="4256373139" sldId="638"/>
            <ac:spMk id="23" creationId="{BCF652EB-3B46-43AB-BDEE-BBEDFAF69D2C}"/>
          </ac:spMkLst>
        </pc:spChg>
        <pc:spChg chg="add mod">
          <ac:chgData name="Christian Morales LL." userId="acd2dd22fbae4b69" providerId="LiveId" clId="{DB99C404-EC06-457C-BB16-AD0136894115}" dt="2021-06-30T06:21:54.714" v="117"/>
          <ac:spMkLst>
            <pc:docMk/>
            <pc:sldMk cId="4256373139" sldId="638"/>
            <ac:spMk id="27" creationId="{49AF338C-CB15-4725-9E14-773FAA94281C}"/>
          </ac:spMkLst>
        </pc:spChg>
        <pc:spChg chg="add mod">
          <ac:chgData name="Christian Morales LL." userId="acd2dd22fbae4b69" providerId="LiveId" clId="{DB99C404-EC06-457C-BB16-AD0136894115}" dt="2021-06-30T06:21:54.714" v="117"/>
          <ac:spMkLst>
            <pc:docMk/>
            <pc:sldMk cId="4256373139" sldId="638"/>
            <ac:spMk id="29" creationId="{7CB4112D-0B25-4863-BB66-C509C7B2C024}"/>
          </ac:spMkLst>
        </pc:spChg>
        <pc:spChg chg="add mod">
          <ac:chgData name="Christian Morales LL." userId="acd2dd22fbae4b69" providerId="LiveId" clId="{DB99C404-EC06-457C-BB16-AD0136894115}" dt="2021-06-30T06:21:54.714" v="117"/>
          <ac:spMkLst>
            <pc:docMk/>
            <pc:sldMk cId="4256373139" sldId="638"/>
            <ac:spMk id="31" creationId="{D5B884FF-B48A-4E7A-BC7F-24C06AE0DA25}"/>
          </ac:spMkLst>
        </pc:spChg>
        <pc:picChg chg="add mod">
          <ac:chgData name="Christian Morales LL." userId="acd2dd22fbae4b69" providerId="LiveId" clId="{DB99C404-EC06-457C-BB16-AD0136894115}" dt="2021-06-30T06:21:54.714" v="117"/>
          <ac:picMkLst>
            <pc:docMk/>
            <pc:sldMk cId="4256373139" sldId="638"/>
            <ac:picMk id="4" creationId="{667096ED-C85A-4ACD-9E15-7283DF932B6E}"/>
          </ac:picMkLst>
        </pc:picChg>
        <pc:picChg chg="add mod">
          <ac:chgData name="Christian Morales LL." userId="acd2dd22fbae4b69" providerId="LiveId" clId="{DB99C404-EC06-457C-BB16-AD0136894115}" dt="2021-06-30T06:21:54.714" v="117"/>
          <ac:picMkLst>
            <pc:docMk/>
            <pc:sldMk cId="4256373139" sldId="638"/>
            <ac:picMk id="7" creationId="{9A10EE57-6088-4B30-AA15-E20D6B9DD915}"/>
          </ac:picMkLst>
        </pc:picChg>
        <pc:picChg chg="add mod">
          <ac:chgData name="Christian Morales LL." userId="acd2dd22fbae4b69" providerId="LiveId" clId="{DB99C404-EC06-457C-BB16-AD0136894115}" dt="2021-06-30T06:21:54.714" v="117"/>
          <ac:picMkLst>
            <pc:docMk/>
            <pc:sldMk cId="4256373139" sldId="638"/>
            <ac:picMk id="9" creationId="{35414F3E-2529-40FA-A322-6003BADA3151}"/>
          </ac:picMkLst>
        </pc:picChg>
        <pc:picChg chg="add mod">
          <ac:chgData name="Christian Morales LL." userId="acd2dd22fbae4b69" providerId="LiveId" clId="{DB99C404-EC06-457C-BB16-AD0136894115}" dt="2021-06-30T06:21:54.714" v="117"/>
          <ac:picMkLst>
            <pc:docMk/>
            <pc:sldMk cId="4256373139" sldId="638"/>
            <ac:picMk id="11" creationId="{3BF5EBA5-0CC5-4C5E-A54A-18D499D61682}"/>
          </ac:picMkLst>
        </pc:picChg>
        <pc:picChg chg="add mod">
          <ac:chgData name="Christian Morales LL." userId="acd2dd22fbae4b69" providerId="LiveId" clId="{DB99C404-EC06-457C-BB16-AD0136894115}" dt="2021-06-30T06:21:54.714" v="117"/>
          <ac:picMkLst>
            <pc:docMk/>
            <pc:sldMk cId="4256373139" sldId="638"/>
            <ac:picMk id="17" creationId="{423966BC-B611-4319-9277-7BDC9DF47BD6}"/>
          </ac:picMkLst>
        </pc:picChg>
        <pc:picChg chg="add mod">
          <ac:chgData name="Christian Morales LL." userId="acd2dd22fbae4b69" providerId="LiveId" clId="{DB99C404-EC06-457C-BB16-AD0136894115}" dt="2021-06-30T06:21:54.714" v="117"/>
          <ac:picMkLst>
            <pc:docMk/>
            <pc:sldMk cId="4256373139" sldId="638"/>
            <ac:picMk id="19" creationId="{EFFFB372-543B-4CC1-96F1-CC4B5CAAFBEE}"/>
          </ac:picMkLst>
        </pc:picChg>
        <pc:picChg chg="add mod">
          <ac:chgData name="Christian Morales LL." userId="acd2dd22fbae4b69" providerId="LiveId" clId="{DB99C404-EC06-457C-BB16-AD0136894115}" dt="2021-06-30T06:21:54.714" v="117"/>
          <ac:picMkLst>
            <pc:docMk/>
            <pc:sldMk cId="4256373139" sldId="638"/>
            <ac:picMk id="21" creationId="{BAEE3FB1-2124-4EA2-86C0-BEDCFCCFC177}"/>
          </ac:picMkLst>
        </pc:picChg>
        <pc:picChg chg="add mod">
          <ac:chgData name="Christian Morales LL." userId="acd2dd22fbae4b69" providerId="LiveId" clId="{DB99C404-EC06-457C-BB16-AD0136894115}" dt="2021-06-30T06:21:54.714" v="117"/>
          <ac:picMkLst>
            <pc:docMk/>
            <pc:sldMk cId="4256373139" sldId="638"/>
            <ac:picMk id="22" creationId="{C7D12254-58EF-4922-ACD2-1AE53E7F5E67}"/>
          </ac:picMkLst>
        </pc:picChg>
        <pc:picChg chg="add mod">
          <ac:chgData name="Christian Morales LL." userId="acd2dd22fbae4b69" providerId="LiveId" clId="{DB99C404-EC06-457C-BB16-AD0136894115}" dt="2021-06-30T06:21:54.714" v="117"/>
          <ac:picMkLst>
            <pc:docMk/>
            <pc:sldMk cId="4256373139" sldId="638"/>
            <ac:picMk id="24" creationId="{9C671425-85E2-4CD9-8AE8-1AFC333ED932}"/>
          </ac:picMkLst>
        </pc:picChg>
        <pc:picChg chg="add mod">
          <ac:chgData name="Christian Morales LL." userId="acd2dd22fbae4b69" providerId="LiveId" clId="{DB99C404-EC06-457C-BB16-AD0136894115}" dt="2021-06-30T06:21:54.714" v="117"/>
          <ac:picMkLst>
            <pc:docMk/>
            <pc:sldMk cId="4256373139" sldId="638"/>
            <ac:picMk id="25" creationId="{56331F74-ACF3-4B42-B634-04088B144335}"/>
          </ac:picMkLst>
        </pc:picChg>
        <pc:picChg chg="add mod">
          <ac:chgData name="Christian Morales LL." userId="acd2dd22fbae4b69" providerId="LiveId" clId="{DB99C404-EC06-457C-BB16-AD0136894115}" dt="2021-06-30T06:21:54.714" v="117"/>
          <ac:picMkLst>
            <pc:docMk/>
            <pc:sldMk cId="4256373139" sldId="638"/>
            <ac:picMk id="26" creationId="{EC81A1FA-1792-4E41-A3AE-01BE4C15693E}"/>
          </ac:picMkLst>
        </pc:picChg>
        <pc:picChg chg="add mod">
          <ac:chgData name="Christian Morales LL." userId="acd2dd22fbae4b69" providerId="LiveId" clId="{DB99C404-EC06-457C-BB16-AD0136894115}" dt="2021-06-30T06:21:54.714" v="117"/>
          <ac:picMkLst>
            <pc:docMk/>
            <pc:sldMk cId="4256373139" sldId="638"/>
            <ac:picMk id="28" creationId="{C6214E8C-10B0-4768-9636-F63A7F8DA4B5}"/>
          </ac:picMkLst>
        </pc:picChg>
        <pc:picChg chg="add mod">
          <ac:chgData name="Christian Morales LL." userId="acd2dd22fbae4b69" providerId="LiveId" clId="{DB99C404-EC06-457C-BB16-AD0136894115}" dt="2021-06-30T06:21:54.714" v="117"/>
          <ac:picMkLst>
            <pc:docMk/>
            <pc:sldMk cId="4256373139" sldId="638"/>
            <ac:picMk id="30" creationId="{C11D6338-5A9C-4F59-9C8D-63AF28ED8666}"/>
          </ac:picMkLst>
        </pc:picChg>
        <pc:cxnChg chg="add mod">
          <ac:chgData name="Christian Morales LL." userId="acd2dd22fbae4b69" providerId="LiveId" clId="{DB99C404-EC06-457C-BB16-AD0136894115}" dt="2021-06-30T06:21:54.714" v="117"/>
          <ac:cxnSpMkLst>
            <pc:docMk/>
            <pc:sldMk cId="4256373139" sldId="638"/>
            <ac:cxnSpMk id="32" creationId="{0B870635-6DD8-459A-AB1A-12007F75A4C3}"/>
          </ac:cxnSpMkLst>
        </pc:cxnChg>
        <pc:cxnChg chg="add mod">
          <ac:chgData name="Christian Morales LL." userId="acd2dd22fbae4b69" providerId="LiveId" clId="{DB99C404-EC06-457C-BB16-AD0136894115}" dt="2021-06-30T06:21:54.714" v="117"/>
          <ac:cxnSpMkLst>
            <pc:docMk/>
            <pc:sldMk cId="4256373139" sldId="638"/>
            <ac:cxnSpMk id="33" creationId="{5D1B97C4-BE38-4C05-A278-149ABB806DAF}"/>
          </ac:cxnSpMkLst>
        </pc:cxnChg>
        <pc:cxnChg chg="add mod">
          <ac:chgData name="Christian Morales LL." userId="acd2dd22fbae4b69" providerId="LiveId" clId="{DB99C404-EC06-457C-BB16-AD0136894115}" dt="2021-06-30T06:21:54.714" v="117"/>
          <ac:cxnSpMkLst>
            <pc:docMk/>
            <pc:sldMk cId="4256373139" sldId="638"/>
            <ac:cxnSpMk id="34" creationId="{F3795503-35C7-4029-8C84-1DEB2EA3D061}"/>
          </ac:cxnSpMkLst>
        </pc:cxnChg>
      </pc:sldChg>
      <pc:sldChg chg="addSp modSp new mod">
        <pc:chgData name="Christian Morales LL." userId="acd2dd22fbae4b69" providerId="LiveId" clId="{DB99C404-EC06-457C-BB16-AD0136894115}" dt="2021-07-02T04:17:02.041" v="362" actId="27636"/>
        <pc:sldMkLst>
          <pc:docMk/>
          <pc:sldMk cId="1047164257" sldId="639"/>
        </pc:sldMkLst>
        <pc:spChg chg="mod">
          <ac:chgData name="Christian Morales LL." userId="acd2dd22fbae4b69" providerId="LiveId" clId="{DB99C404-EC06-457C-BB16-AD0136894115}" dt="2021-07-02T04:17:02.041" v="362" actId="27636"/>
          <ac:spMkLst>
            <pc:docMk/>
            <pc:sldMk cId="1047164257" sldId="639"/>
            <ac:spMk id="2" creationId="{1CCF4955-AACE-4E5B-82DC-5B99E556A2F0}"/>
          </ac:spMkLst>
        </pc:spChg>
        <pc:spChg chg="mod">
          <ac:chgData name="Christian Morales LL." userId="acd2dd22fbae4b69" providerId="LiveId" clId="{DB99C404-EC06-457C-BB16-AD0136894115}" dt="2021-06-30T06:28:35.339" v="239"/>
          <ac:spMkLst>
            <pc:docMk/>
            <pc:sldMk cId="1047164257" sldId="639"/>
            <ac:spMk id="3" creationId="{C251CBC6-68A9-425F-BCCF-4F8EF89662BB}"/>
          </ac:spMkLst>
        </pc:spChg>
        <pc:spChg chg="add mod">
          <ac:chgData name="Christian Morales LL." userId="acd2dd22fbae4b69" providerId="LiveId" clId="{DB99C404-EC06-457C-BB16-AD0136894115}" dt="2021-06-30T06:22:14.960" v="120"/>
          <ac:spMkLst>
            <pc:docMk/>
            <pc:sldMk cId="1047164257" sldId="639"/>
            <ac:spMk id="4" creationId="{BD1270D4-ED3C-41B1-AC8A-A2F4456C703E}"/>
          </ac:spMkLst>
        </pc:spChg>
        <pc:picChg chg="add mod">
          <ac:chgData name="Christian Morales LL." userId="acd2dd22fbae4b69" providerId="LiveId" clId="{DB99C404-EC06-457C-BB16-AD0136894115}" dt="2021-06-30T06:22:14.960" v="120"/>
          <ac:picMkLst>
            <pc:docMk/>
            <pc:sldMk cId="1047164257" sldId="639"/>
            <ac:picMk id="5" creationId="{91EBEDE5-9B90-4FFF-936B-2E3F85460CD7}"/>
          </ac:picMkLst>
        </pc:picChg>
      </pc:sldChg>
      <pc:sldChg chg="addSp modSp new mod">
        <pc:chgData name="Christian Morales LL." userId="acd2dd22fbae4b69" providerId="LiveId" clId="{DB99C404-EC06-457C-BB16-AD0136894115}" dt="2021-07-02T04:17:05.214" v="364" actId="27636"/>
        <pc:sldMkLst>
          <pc:docMk/>
          <pc:sldMk cId="2331215399" sldId="640"/>
        </pc:sldMkLst>
        <pc:spChg chg="mod">
          <ac:chgData name="Christian Morales LL." userId="acd2dd22fbae4b69" providerId="LiveId" clId="{DB99C404-EC06-457C-BB16-AD0136894115}" dt="2021-07-02T04:17:05.214" v="364" actId="27636"/>
          <ac:spMkLst>
            <pc:docMk/>
            <pc:sldMk cId="2331215399" sldId="640"/>
            <ac:spMk id="2" creationId="{B030498D-321B-4025-9E88-40A17F11F5FF}"/>
          </ac:spMkLst>
        </pc:spChg>
        <pc:spChg chg="mod">
          <ac:chgData name="Christian Morales LL." userId="acd2dd22fbae4b69" providerId="LiveId" clId="{DB99C404-EC06-457C-BB16-AD0136894115}" dt="2021-06-30T06:28:33.336" v="238"/>
          <ac:spMkLst>
            <pc:docMk/>
            <pc:sldMk cId="2331215399" sldId="640"/>
            <ac:spMk id="3" creationId="{F6A11D57-23B0-41D3-A87E-67CC6DA71226}"/>
          </ac:spMkLst>
        </pc:spChg>
        <pc:spChg chg="add mod">
          <ac:chgData name="Christian Morales LL." userId="acd2dd22fbae4b69" providerId="LiveId" clId="{DB99C404-EC06-457C-BB16-AD0136894115}" dt="2021-06-30T06:22:33.123" v="122"/>
          <ac:spMkLst>
            <pc:docMk/>
            <pc:sldMk cId="2331215399" sldId="640"/>
            <ac:spMk id="4" creationId="{B233A483-41B4-4288-B82A-A8D1142B3237}"/>
          </ac:spMkLst>
        </pc:spChg>
        <pc:picChg chg="add mod">
          <ac:chgData name="Christian Morales LL." userId="acd2dd22fbae4b69" providerId="LiveId" clId="{DB99C404-EC06-457C-BB16-AD0136894115}" dt="2021-06-30T06:22:33.123" v="122"/>
          <ac:picMkLst>
            <pc:docMk/>
            <pc:sldMk cId="2331215399" sldId="640"/>
            <ac:picMk id="5" creationId="{1ABFCEAC-7D54-46D0-994D-8E0ADBF7F586}"/>
          </ac:picMkLst>
        </pc:picChg>
        <pc:picChg chg="add mod">
          <ac:chgData name="Christian Morales LL." userId="acd2dd22fbae4b69" providerId="LiveId" clId="{DB99C404-EC06-457C-BB16-AD0136894115}" dt="2021-06-30T06:22:33.123" v="122"/>
          <ac:picMkLst>
            <pc:docMk/>
            <pc:sldMk cId="2331215399" sldId="640"/>
            <ac:picMk id="6" creationId="{4CACD556-F3F6-4431-816B-7D4503132B23}"/>
          </ac:picMkLst>
        </pc:picChg>
        <pc:picChg chg="add mod">
          <ac:chgData name="Christian Morales LL." userId="acd2dd22fbae4b69" providerId="LiveId" clId="{DB99C404-EC06-457C-BB16-AD0136894115}" dt="2021-06-30T06:22:33.123" v="122"/>
          <ac:picMkLst>
            <pc:docMk/>
            <pc:sldMk cId="2331215399" sldId="640"/>
            <ac:picMk id="7" creationId="{84EC558B-B83F-4243-9AE2-C77FCEF0B33A}"/>
          </ac:picMkLst>
        </pc:picChg>
        <pc:picChg chg="add mod">
          <ac:chgData name="Christian Morales LL." userId="acd2dd22fbae4b69" providerId="LiveId" clId="{DB99C404-EC06-457C-BB16-AD0136894115}" dt="2021-06-30T06:22:33.123" v="122"/>
          <ac:picMkLst>
            <pc:docMk/>
            <pc:sldMk cId="2331215399" sldId="640"/>
            <ac:picMk id="8" creationId="{530E4226-E5B2-4BC5-A25A-A705B0DED686}"/>
          </ac:picMkLst>
        </pc:picChg>
      </pc:sldChg>
      <pc:sldChg chg="addSp modSp new mod">
        <pc:chgData name="Christian Morales LL." userId="acd2dd22fbae4b69" providerId="LiveId" clId="{DB99C404-EC06-457C-BB16-AD0136894115}" dt="2021-07-02T04:17:12.268" v="366" actId="27636"/>
        <pc:sldMkLst>
          <pc:docMk/>
          <pc:sldMk cId="799221411" sldId="641"/>
        </pc:sldMkLst>
        <pc:spChg chg="mod">
          <ac:chgData name="Christian Morales LL." userId="acd2dd22fbae4b69" providerId="LiveId" clId="{DB99C404-EC06-457C-BB16-AD0136894115}" dt="2021-07-02T04:17:12.268" v="366" actId="27636"/>
          <ac:spMkLst>
            <pc:docMk/>
            <pc:sldMk cId="799221411" sldId="641"/>
            <ac:spMk id="2" creationId="{0DD301EE-9DD4-4C54-9C57-3A37AED9F4B5}"/>
          </ac:spMkLst>
        </pc:spChg>
        <pc:spChg chg="mod">
          <ac:chgData name="Christian Morales LL." userId="acd2dd22fbae4b69" providerId="LiveId" clId="{DB99C404-EC06-457C-BB16-AD0136894115}" dt="2021-06-30T06:28:29.568" v="237"/>
          <ac:spMkLst>
            <pc:docMk/>
            <pc:sldMk cId="799221411" sldId="641"/>
            <ac:spMk id="3" creationId="{B704F000-A279-4B9E-A639-49156938E2C8}"/>
          </ac:spMkLst>
        </pc:spChg>
        <pc:picChg chg="add mod">
          <ac:chgData name="Christian Morales LL." userId="acd2dd22fbae4b69" providerId="LiveId" clId="{DB99C404-EC06-457C-BB16-AD0136894115}" dt="2021-06-30T06:23:13.141" v="131"/>
          <ac:picMkLst>
            <pc:docMk/>
            <pc:sldMk cId="799221411" sldId="641"/>
            <ac:picMk id="4" creationId="{729458AD-C978-45A0-BAD0-54F567D9CF89}"/>
          </ac:picMkLst>
        </pc:picChg>
      </pc:sldChg>
      <pc:sldChg chg="addSp modSp new mod">
        <pc:chgData name="Christian Morales LL." userId="acd2dd22fbae4b69" providerId="LiveId" clId="{DB99C404-EC06-457C-BB16-AD0136894115}" dt="2021-07-02T04:17:15.595" v="368" actId="27636"/>
        <pc:sldMkLst>
          <pc:docMk/>
          <pc:sldMk cId="228211429" sldId="642"/>
        </pc:sldMkLst>
        <pc:spChg chg="mod">
          <ac:chgData name="Christian Morales LL." userId="acd2dd22fbae4b69" providerId="LiveId" clId="{DB99C404-EC06-457C-BB16-AD0136894115}" dt="2021-07-02T04:17:15.595" v="368" actId="27636"/>
          <ac:spMkLst>
            <pc:docMk/>
            <pc:sldMk cId="228211429" sldId="642"/>
            <ac:spMk id="2" creationId="{BF342F8A-1777-48E9-9698-020D2E6122B6}"/>
          </ac:spMkLst>
        </pc:spChg>
        <pc:spChg chg="mod">
          <ac:chgData name="Christian Morales LL." userId="acd2dd22fbae4b69" providerId="LiveId" clId="{DB99C404-EC06-457C-BB16-AD0136894115}" dt="2021-06-30T06:28:26.904" v="236"/>
          <ac:spMkLst>
            <pc:docMk/>
            <pc:sldMk cId="228211429" sldId="642"/>
            <ac:spMk id="3" creationId="{289A55B7-86B2-48B1-9014-EE2E16CA6A14}"/>
          </ac:spMkLst>
        </pc:spChg>
        <pc:picChg chg="add mod">
          <ac:chgData name="Christian Morales LL." userId="acd2dd22fbae4b69" providerId="LiveId" clId="{DB99C404-EC06-457C-BB16-AD0136894115}" dt="2021-06-30T06:23:30.404" v="134"/>
          <ac:picMkLst>
            <pc:docMk/>
            <pc:sldMk cId="228211429" sldId="642"/>
            <ac:picMk id="4" creationId="{5C599628-670B-4C1F-A4B0-C707614217CF}"/>
          </ac:picMkLst>
        </pc:picChg>
      </pc:sldChg>
      <pc:sldChg chg="addSp modSp new">
        <pc:chgData name="Christian Morales LL." userId="acd2dd22fbae4b69" providerId="LiveId" clId="{DB99C404-EC06-457C-BB16-AD0136894115}" dt="2021-06-30T06:28:23.753" v="235"/>
        <pc:sldMkLst>
          <pc:docMk/>
          <pc:sldMk cId="1700387714" sldId="643"/>
        </pc:sldMkLst>
        <pc:spChg chg="mod">
          <ac:chgData name="Christian Morales LL." userId="acd2dd22fbae4b69" providerId="LiveId" clId="{DB99C404-EC06-457C-BB16-AD0136894115}" dt="2021-06-30T06:23:37.915" v="136"/>
          <ac:spMkLst>
            <pc:docMk/>
            <pc:sldMk cId="1700387714" sldId="643"/>
            <ac:spMk id="2" creationId="{BA65D2BA-4F12-4DD7-AC54-7385A2C2AEEB}"/>
          </ac:spMkLst>
        </pc:spChg>
        <pc:spChg chg="mod">
          <ac:chgData name="Christian Morales LL." userId="acd2dd22fbae4b69" providerId="LiveId" clId="{DB99C404-EC06-457C-BB16-AD0136894115}" dt="2021-06-30T06:28:23.753" v="235"/>
          <ac:spMkLst>
            <pc:docMk/>
            <pc:sldMk cId="1700387714" sldId="643"/>
            <ac:spMk id="3" creationId="{56FB79E5-FBCE-41B9-BA8E-BD1F4F65C029}"/>
          </ac:spMkLst>
        </pc:spChg>
        <pc:spChg chg="add mod">
          <ac:chgData name="Christian Morales LL." userId="acd2dd22fbae4b69" providerId="LiveId" clId="{DB99C404-EC06-457C-BB16-AD0136894115}" dt="2021-06-30T06:23:44.012" v="137"/>
          <ac:spMkLst>
            <pc:docMk/>
            <pc:sldMk cId="1700387714" sldId="643"/>
            <ac:spMk id="4" creationId="{A9687910-B4CB-4885-8EBE-884132B8E0A4}"/>
          </ac:spMkLst>
        </pc:spChg>
        <pc:picChg chg="add mod">
          <ac:chgData name="Christian Morales LL." userId="acd2dd22fbae4b69" providerId="LiveId" clId="{DB99C404-EC06-457C-BB16-AD0136894115}" dt="2021-06-30T06:23:44.012" v="137"/>
          <ac:picMkLst>
            <pc:docMk/>
            <pc:sldMk cId="1700387714" sldId="643"/>
            <ac:picMk id="5" creationId="{9E0F2DAA-6829-4985-97FC-35B9C44F06BC}"/>
          </ac:picMkLst>
        </pc:picChg>
        <pc:picChg chg="add mod">
          <ac:chgData name="Christian Morales LL." userId="acd2dd22fbae4b69" providerId="LiveId" clId="{DB99C404-EC06-457C-BB16-AD0136894115}" dt="2021-06-30T06:23:44.012" v="137"/>
          <ac:picMkLst>
            <pc:docMk/>
            <pc:sldMk cId="1700387714" sldId="643"/>
            <ac:picMk id="6" creationId="{01B9AF40-F600-4A20-9CC2-8C4DAFC5110F}"/>
          </ac:picMkLst>
        </pc:picChg>
      </pc:sldChg>
    </pc:docChg>
  </pc:docChgLst>
  <pc:docChgLst>
    <pc:chgData name="Christian Morales LL." userId="acd2dd22fbae4b69" providerId="LiveId" clId="{F6790B3B-B400-4F75-8278-4B07F9FB7E6E}"/>
    <pc:docChg chg="custSel addSld delSld modSld sldOrd">
      <pc:chgData name="Christian Morales LL." userId="acd2dd22fbae4b69" providerId="LiveId" clId="{F6790B3B-B400-4F75-8278-4B07F9FB7E6E}" dt="2021-07-05T05:38:26.875" v="179" actId="20577"/>
      <pc:docMkLst>
        <pc:docMk/>
      </pc:docMkLst>
      <pc:sldChg chg="modSp mod">
        <pc:chgData name="Christian Morales LL." userId="acd2dd22fbae4b69" providerId="LiveId" clId="{F6790B3B-B400-4F75-8278-4B07F9FB7E6E}" dt="2021-07-05T03:46:05.151" v="18" actId="6549"/>
        <pc:sldMkLst>
          <pc:docMk/>
          <pc:sldMk cId="4227363741" sldId="260"/>
        </pc:sldMkLst>
        <pc:spChg chg="mod">
          <ac:chgData name="Christian Morales LL." userId="acd2dd22fbae4b69" providerId="LiveId" clId="{F6790B3B-B400-4F75-8278-4B07F9FB7E6E}" dt="2021-07-05T03:46:05.151" v="18" actId="6549"/>
          <ac:spMkLst>
            <pc:docMk/>
            <pc:sldMk cId="4227363741" sldId="260"/>
            <ac:spMk id="2" creationId="{51FB5928-6A9D-4A40-A59B-3E296900738E}"/>
          </ac:spMkLst>
        </pc:spChg>
      </pc:sldChg>
      <pc:sldChg chg="modSp mod">
        <pc:chgData name="Christian Morales LL." userId="acd2dd22fbae4b69" providerId="LiveId" clId="{F6790B3B-B400-4F75-8278-4B07F9FB7E6E}" dt="2021-07-05T03:44:03.607" v="7"/>
        <pc:sldMkLst>
          <pc:docMk/>
          <pc:sldMk cId="2866921917" sldId="563"/>
        </pc:sldMkLst>
        <pc:spChg chg="mod">
          <ac:chgData name="Christian Morales LL." userId="acd2dd22fbae4b69" providerId="LiveId" clId="{F6790B3B-B400-4F75-8278-4B07F9FB7E6E}" dt="2021-07-05T03:44:03.607" v="7"/>
          <ac:spMkLst>
            <pc:docMk/>
            <pc:sldMk cId="2866921917" sldId="563"/>
            <ac:spMk id="2" creationId="{7273257F-D179-0F4C-B01F-BB2035DAEC54}"/>
          </ac:spMkLst>
        </pc:spChg>
      </pc:sldChg>
      <pc:sldChg chg="modSp mod">
        <pc:chgData name="Christian Morales LL." userId="acd2dd22fbae4b69" providerId="LiveId" clId="{F6790B3B-B400-4F75-8278-4B07F9FB7E6E}" dt="2021-07-05T03:45:40.299" v="16" actId="20577"/>
        <pc:sldMkLst>
          <pc:docMk/>
          <pc:sldMk cId="1026487" sldId="564"/>
        </pc:sldMkLst>
        <pc:spChg chg="mod">
          <ac:chgData name="Christian Morales LL." userId="acd2dd22fbae4b69" providerId="LiveId" clId="{F6790B3B-B400-4F75-8278-4B07F9FB7E6E}" dt="2021-07-05T03:45:40.299" v="16" actId="20577"/>
          <ac:spMkLst>
            <pc:docMk/>
            <pc:sldMk cId="1026487" sldId="564"/>
            <ac:spMk id="2" creationId="{69470D82-C3C2-4243-B13D-0D81D2A1113E}"/>
          </ac:spMkLst>
        </pc:spChg>
        <pc:spChg chg="mod">
          <ac:chgData name="Christian Morales LL." userId="acd2dd22fbae4b69" providerId="LiveId" clId="{F6790B3B-B400-4F75-8278-4B07F9FB7E6E}" dt="2021-07-05T03:44:58.487" v="14"/>
          <ac:spMkLst>
            <pc:docMk/>
            <pc:sldMk cId="1026487" sldId="564"/>
            <ac:spMk id="5" creationId="{079F80E9-C8D2-8B42-B481-B910D99A780C}"/>
          </ac:spMkLst>
        </pc:spChg>
      </pc:sldChg>
      <pc:sldChg chg="addSp delSp modSp mod">
        <pc:chgData name="Christian Morales LL." userId="acd2dd22fbae4b69" providerId="LiveId" clId="{F6790B3B-B400-4F75-8278-4B07F9FB7E6E}" dt="2021-07-05T03:49:09.565" v="21"/>
        <pc:sldMkLst>
          <pc:docMk/>
          <pc:sldMk cId="4066532655" sldId="585"/>
        </pc:sldMkLst>
        <pc:spChg chg="mod">
          <ac:chgData name="Christian Morales LL." userId="acd2dd22fbae4b69" providerId="LiveId" clId="{F6790B3B-B400-4F75-8278-4B07F9FB7E6E}" dt="2021-07-05T03:48:54.367" v="19"/>
          <ac:spMkLst>
            <pc:docMk/>
            <pc:sldMk cId="4066532655" sldId="585"/>
            <ac:spMk id="3" creationId="{4AB43E85-BCAE-3E49-9568-7449B516A171}"/>
          </ac:spMkLst>
        </pc:spChg>
        <pc:spChg chg="add mod">
          <ac:chgData name="Christian Morales LL." userId="acd2dd22fbae4b69" providerId="LiveId" clId="{F6790B3B-B400-4F75-8278-4B07F9FB7E6E}" dt="2021-07-05T03:49:09.565" v="21"/>
          <ac:spMkLst>
            <pc:docMk/>
            <pc:sldMk cId="4066532655" sldId="585"/>
            <ac:spMk id="6" creationId="{7A5379A4-1D8C-4143-A8C9-401C04FA187A}"/>
          </ac:spMkLst>
        </pc:spChg>
        <pc:spChg chg="del">
          <ac:chgData name="Christian Morales LL." userId="acd2dd22fbae4b69" providerId="LiveId" clId="{F6790B3B-B400-4F75-8278-4B07F9FB7E6E}" dt="2021-07-05T03:49:08.853" v="20" actId="478"/>
          <ac:spMkLst>
            <pc:docMk/>
            <pc:sldMk cId="4066532655" sldId="585"/>
            <ac:spMk id="7" creationId="{AA895CB9-51C1-4AFB-BF7A-37ABF1EFF1DA}"/>
          </ac:spMkLst>
        </pc:spChg>
        <pc:picChg chg="del">
          <ac:chgData name="Christian Morales LL." userId="acd2dd22fbae4b69" providerId="LiveId" clId="{F6790B3B-B400-4F75-8278-4B07F9FB7E6E}" dt="2021-07-05T03:49:08.853" v="20" actId="478"/>
          <ac:picMkLst>
            <pc:docMk/>
            <pc:sldMk cId="4066532655" sldId="585"/>
            <ac:picMk id="8" creationId="{715879FD-F6D0-43B9-9FD4-09E276E40528}"/>
          </ac:picMkLst>
        </pc:picChg>
      </pc:sldChg>
      <pc:sldChg chg="modSp mod">
        <pc:chgData name="Christian Morales LL." userId="acd2dd22fbae4b69" providerId="LiveId" clId="{F6790B3B-B400-4F75-8278-4B07F9FB7E6E}" dt="2021-07-05T05:38:26.875" v="179" actId="20577"/>
        <pc:sldMkLst>
          <pc:docMk/>
          <pc:sldMk cId="963236813" sldId="621"/>
        </pc:sldMkLst>
        <pc:spChg chg="mod">
          <ac:chgData name="Christian Morales LL." userId="acd2dd22fbae4b69" providerId="LiveId" clId="{F6790B3B-B400-4F75-8278-4B07F9FB7E6E}" dt="2021-07-05T05:38:26.875" v="179" actId="20577"/>
          <ac:spMkLst>
            <pc:docMk/>
            <pc:sldMk cId="963236813" sldId="621"/>
            <ac:spMk id="2" creationId="{2543C3BF-6F49-134E-B600-33E11315630D}"/>
          </ac:spMkLst>
        </pc:spChg>
      </pc:sldChg>
      <pc:sldChg chg="addSp delSp modSp mod">
        <pc:chgData name="Christian Morales LL." userId="acd2dd22fbae4b69" providerId="LiveId" clId="{F6790B3B-B400-4F75-8278-4B07F9FB7E6E}" dt="2021-07-05T03:49:28.312" v="23"/>
        <pc:sldMkLst>
          <pc:docMk/>
          <pc:sldMk cId="4008424102" sldId="622"/>
        </pc:sldMkLst>
        <pc:spChg chg="del">
          <ac:chgData name="Christian Morales LL." userId="acd2dd22fbae4b69" providerId="LiveId" clId="{F6790B3B-B400-4F75-8278-4B07F9FB7E6E}" dt="2021-07-05T03:49:24.130" v="22" actId="478"/>
          <ac:spMkLst>
            <pc:docMk/>
            <pc:sldMk cId="4008424102" sldId="622"/>
            <ac:spMk id="6" creationId="{558B4BB5-9AAC-4FA0-B9BB-3BD115230DB1}"/>
          </ac:spMkLst>
        </pc:spChg>
        <pc:spChg chg="add mod">
          <ac:chgData name="Christian Morales LL." userId="acd2dd22fbae4b69" providerId="LiveId" clId="{F6790B3B-B400-4F75-8278-4B07F9FB7E6E}" dt="2021-07-05T03:49:28.312" v="23"/>
          <ac:spMkLst>
            <pc:docMk/>
            <pc:sldMk cId="4008424102" sldId="622"/>
            <ac:spMk id="7" creationId="{6859286F-9AD1-4F3F-B97C-36126851F0EF}"/>
          </ac:spMkLst>
        </pc:spChg>
        <pc:graphicFrameChg chg="add mod">
          <ac:chgData name="Christian Morales LL." userId="acd2dd22fbae4b69" providerId="LiveId" clId="{F6790B3B-B400-4F75-8278-4B07F9FB7E6E}" dt="2021-07-05T03:49:28.312" v="23"/>
          <ac:graphicFrameMkLst>
            <pc:docMk/>
            <pc:sldMk cId="4008424102" sldId="622"/>
            <ac:graphicFrameMk id="4" creationId="{D5723E97-161B-4385-8E4D-2773C47FFC68}"/>
          </ac:graphicFrameMkLst>
        </pc:graphicFrameChg>
        <pc:graphicFrameChg chg="del">
          <ac:chgData name="Christian Morales LL." userId="acd2dd22fbae4b69" providerId="LiveId" clId="{F6790B3B-B400-4F75-8278-4B07F9FB7E6E}" dt="2021-07-05T03:49:24.130" v="22" actId="478"/>
          <ac:graphicFrameMkLst>
            <pc:docMk/>
            <pc:sldMk cId="4008424102" sldId="622"/>
            <ac:graphicFrameMk id="5" creationId="{EEB7583B-76CB-4D9F-95CC-46D99EDFCFCD}"/>
          </ac:graphicFrameMkLst>
        </pc:graphicFrameChg>
      </pc:sldChg>
      <pc:sldChg chg="del">
        <pc:chgData name="Christian Morales LL." userId="acd2dd22fbae4b69" providerId="LiveId" clId="{F6790B3B-B400-4F75-8278-4B07F9FB7E6E}" dt="2021-07-05T03:49:36.761" v="24" actId="47"/>
        <pc:sldMkLst>
          <pc:docMk/>
          <pc:sldMk cId="3801035520" sldId="623"/>
        </pc:sldMkLst>
      </pc:sldChg>
      <pc:sldChg chg="addSp delSp modSp mod">
        <pc:chgData name="Christian Morales LL." userId="acd2dd22fbae4b69" providerId="LiveId" clId="{F6790B3B-B400-4F75-8278-4B07F9FB7E6E}" dt="2021-07-05T03:50:11.247" v="29" actId="27636"/>
        <pc:sldMkLst>
          <pc:docMk/>
          <pc:sldMk cId="3654396908" sldId="625"/>
        </pc:sldMkLst>
        <pc:spChg chg="del">
          <ac:chgData name="Christian Morales LL." userId="acd2dd22fbae4b69" providerId="LiveId" clId="{F6790B3B-B400-4F75-8278-4B07F9FB7E6E}" dt="2021-07-05T03:50:06.907" v="26" actId="478"/>
          <ac:spMkLst>
            <pc:docMk/>
            <pc:sldMk cId="3654396908" sldId="625"/>
            <ac:spMk id="2" creationId="{D5135AD6-4B70-4FBE-94CF-6C022934A7EA}"/>
          </ac:spMkLst>
        </pc:spChg>
        <pc:spChg chg="mod">
          <ac:chgData name="Christian Morales LL." userId="acd2dd22fbae4b69" providerId="LiveId" clId="{F6790B3B-B400-4F75-8278-4B07F9FB7E6E}" dt="2021-07-05T03:49:42.319" v="25"/>
          <ac:spMkLst>
            <pc:docMk/>
            <pc:sldMk cId="3654396908" sldId="625"/>
            <ac:spMk id="3" creationId="{1CC83832-4F5A-4897-B0E9-FEFA2D3FCC72}"/>
          </ac:spMkLst>
        </pc:spChg>
        <pc:spChg chg="add del mod">
          <ac:chgData name="Christian Morales LL." userId="acd2dd22fbae4b69" providerId="LiveId" clId="{F6790B3B-B400-4F75-8278-4B07F9FB7E6E}" dt="2021-07-05T03:50:10.422" v="27" actId="478"/>
          <ac:spMkLst>
            <pc:docMk/>
            <pc:sldMk cId="3654396908" sldId="625"/>
            <ac:spMk id="6" creationId="{E51C94D0-BC3A-40C6-8F88-A5CC5DDB68F7}"/>
          </ac:spMkLst>
        </pc:spChg>
        <pc:spChg chg="add mod">
          <ac:chgData name="Christian Morales LL." userId="acd2dd22fbae4b69" providerId="LiveId" clId="{F6790B3B-B400-4F75-8278-4B07F9FB7E6E}" dt="2021-07-05T03:50:11.247" v="29" actId="27636"/>
          <ac:spMkLst>
            <pc:docMk/>
            <pc:sldMk cId="3654396908" sldId="625"/>
            <ac:spMk id="7" creationId="{84B096D5-F389-4566-A84B-353F43CFDCAC}"/>
          </ac:spMkLst>
        </pc:spChg>
      </pc:sldChg>
      <pc:sldChg chg="addSp delSp modSp">
        <pc:chgData name="Christian Morales LL." userId="acd2dd22fbae4b69" providerId="LiveId" clId="{F6790B3B-B400-4F75-8278-4B07F9FB7E6E}" dt="2021-07-05T03:52:27.234" v="32"/>
        <pc:sldMkLst>
          <pc:docMk/>
          <pc:sldMk cId="2973504888" sldId="626"/>
        </pc:sldMkLst>
        <pc:spChg chg="mod">
          <ac:chgData name="Christian Morales LL." userId="acd2dd22fbae4b69" providerId="LiveId" clId="{F6790B3B-B400-4F75-8278-4B07F9FB7E6E}" dt="2021-07-05T03:52:27.234" v="32"/>
          <ac:spMkLst>
            <pc:docMk/>
            <pc:sldMk cId="2973504888" sldId="626"/>
            <ac:spMk id="5" creationId="{E0333E36-CE37-4F74-8D65-31886E0804D7}"/>
          </ac:spMkLst>
        </pc:spChg>
        <pc:spChg chg="del">
          <ac:chgData name="Christian Morales LL." userId="acd2dd22fbae4b69" providerId="LiveId" clId="{F6790B3B-B400-4F75-8278-4B07F9FB7E6E}" dt="2021-07-05T03:51:59.313" v="30" actId="478"/>
          <ac:spMkLst>
            <pc:docMk/>
            <pc:sldMk cId="2973504888" sldId="626"/>
            <ac:spMk id="9" creationId="{0F980E26-DF73-4DC5-8633-6A9B4CCB1F49}"/>
          </ac:spMkLst>
        </pc:spChg>
        <pc:spChg chg="del">
          <ac:chgData name="Christian Morales LL." userId="acd2dd22fbae4b69" providerId="LiveId" clId="{F6790B3B-B400-4F75-8278-4B07F9FB7E6E}" dt="2021-07-05T03:51:59.313" v="30" actId="478"/>
          <ac:spMkLst>
            <pc:docMk/>
            <pc:sldMk cId="2973504888" sldId="626"/>
            <ac:spMk id="10" creationId="{D8D8A71C-FA89-4CC9-A0F3-762EB6B6DD7F}"/>
          </ac:spMkLst>
        </pc:spChg>
        <pc:spChg chg="del">
          <ac:chgData name="Christian Morales LL." userId="acd2dd22fbae4b69" providerId="LiveId" clId="{F6790B3B-B400-4F75-8278-4B07F9FB7E6E}" dt="2021-07-05T03:51:59.313" v="30" actId="478"/>
          <ac:spMkLst>
            <pc:docMk/>
            <pc:sldMk cId="2973504888" sldId="626"/>
            <ac:spMk id="11" creationId="{47EEE903-341C-49C4-93E3-65710F173BFE}"/>
          </ac:spMkLst>
        </pc:spChg>
        <pc:spChg chg="del">
          <ac:chgData name="Christian Morales LL." userId="acd2dd22fbae4b69" providerId="LiveId" clId="{F6790B3B-B400-4F75-8278-4B07F9FB7E6E}" dt="2021-07-05T03:51:59.313" v="30" actId="478"/>
          <ac:spMkLst>
            <pc:docMk/>
            <pc:sldMk cId="2973504888" sldId="626"/>
            <ac:spMk id="13" creationId="{65195FED-680A-420D-9AF0-8275D3B85011}"/>
          </ac:spMkLst>
        </pc:spChg>
        <pc:spChg chg="del">
          <ac:chgData name="Christian Morales LL." userId="acd2dd22fbae4b69" providerId="LiveId" clId="{F6790B3B-B400-4F75-8278-4B07F9FB7E6E}" dt="2021-07-05T03:51:59.313" v="30" actId="478"/>
          <ac:spMkLst>
            <pc:docMk/>
            <pc:sldMk cId="2973504888" sldId="626"/>
            <ac:spMk id="15" creationId="{C2CFCC6C-3888-4150-94CB-61839B64FA7C}"/>
          </ac:spMkLst>
        </pc:spChg>
        <pc:spChg chg="del">
          <ac:chgData name="Christian Morales LL." userId="acd2dd22fbae4b69" providerId="LiveId" clId="{F6790B3B-B400-4F75-8278-4B07F9FB7E6E}" dt="2021-07-05T03:51:59.313" v="30" actId="478"/>
          <ac:spMkLst>
            <pc:docMk/>
            <pc:sldMk cId="2973504888" sldId="626"/>
            <ac:spMk id="16" creationId="{24869E1B-B9C8-451A-B0B8-108312E22D96}"/>
          </ac:spMkLst>
        </pc:spChg>
        <pc:spChg chg="del">
          <ac:chgData name="Christian Morales LL." userId="acd2dd22fbae4b69" providerId="LiveId" clId="{F6790B3B-B400-4F75-8278-4B07F9FB7E6E}" dt="2021-07-05T03:51:59.313" v="30" actId="478"/>
          <ac:spMkLst>
            <pc:docMk/>
            <pc:sldMk cId="2973504888" sldId="626"/>
            <ac:spMk id="18" creationId="{3596EDF8-6773-4A55-9006-5ADAEDA4E977}"/>
          </ac:spMkLst>
        </pc:spChg>
        <pc:spChg chg="del">
          <ac:chgData name="Christian Morales LL." userId="acd2dd22fbae4b69" providerId="LiveId" clId="{F6790B3B-B400-4F75-8278-4B07F9FB7E6E}" dt="2021-07-05T03:51:59.313" v="30" actId="478"/>
          <ac:spMkLst>
            <pc:docMk/>
            <pc:sldMk cId="2973504888" sldId="626"/>
            <ac:spMk id="21" creationId="{CA316AD0-01D8-4CAB-9A7C-45B77AC324EE}"/>
          </ac:spMkLst>
        </pc:spChg>
        <pc:spChg chg="del">
          <ac:chgData name="Christian Morales LL." userId="acd2dd22fbae4b69" providerId="LiveId" clId="{F6790B3B-B400-4F75-8278-4B07F9FB7E6E}" dt="2021-07-05T03:51:59.313" v="30" actId="478"/>
          <ac:spMkLst>
            <pc:docMk/>
            <pc:sldMk cId="2973504888" sldId="626"/>
            <ac:spMk id="23" creationId="{CCB99074-1F3D-4C44-9C5C-44B507673D29}"/>
          </ac:spMkLst>
        </pc:spChg>
        <pc:spChg chg="del">
          <ac:chgData name="Christian Morales LL." userId="acd2dd22fbae4b69" providerId="LiveId" clId="{F6790B3B-B400-4F75-8278-4B07F9FB7E6E}" dt="2021-07-05T03:51:59.313" v="30" actId="478"/>
          <ac:spMkLst>
            <pc:docMk/>
            <pc:sldMk cId="2973504888" sldId="626"/>
            <ac:spMk id="25" creationId="{418BABB7-666C-418E-A90E-AC1C765A63EC}"/>
          </ac:spMkLst>
        </pc:spChg>
        <pc:spChg chg="add mod">
          <ac:chgData name="Christian Morales LL." userId="acd2dd22fbae4b69" providerId="LiveId" clId="{F6790B3B-B400-4F75-8278-4B07F9FB7E6E}" dt="2021-07-05T03:52:06.123" v="31"/>
          <ac:spMkLst>
            <pc:docMk/>
            <pc:sldMk cId="2973504888" sldId="626"/>
            <ac:spMk id="28" creationId="{DE82F2E3-BF55-486E-93C6-D2092B2D5D77}"/>
          </ac:spMkLst>
        </pc:spChg>
        <pc:spChg chg="add mod">
          <ac:chgData name="Christian Morales LL." userId="acd2dd22fbae4b69" providerId="LiveId" clId="{F6790B3B-B400-4F75-8278-4B07F9FB7E6E}" dt="2021-07-05T03:52:06.123" v="31"/>
          <ac:spMkLst>
            <pc:docMk/>
            <pc:sldMk cId="2973504888" sldId="626"/>
            <ac:spMk id="29" creationId="{397E3395-7B1F-458A-964E-29E299CC170F}"/>
          </ac:spMkLst>
        </pc:spChg>
        <pc:spChg chg="add mod">
          <ac:chgData name="Christian Morales LL." userId="acd2dd22fbae4b69" providerId="LiveId" clId="{F6790B3B-B400-4F75-8278-4B07F9FB7E6E}" dt="2021-07-05T03:52:06.123" v="31"/>
          <ac:spMkLst>
            <pc:docMk/>
            <pc:sldMk cId="2973504888" sldId="626"/>
            <ac:spMk id="30" creationId="{3A9B8166-7F2D-43DE-8486-6B66BD95CE89}"/>
          </ac:spMkLst>
        </pc:spChg>
        <pc:spChg chg="add mod">
          <ac:chgData name="Christian Morales LL." userId="acd2dd22fbae4b69" providerId="LiveId" clId="{F6790B3B-B400-4F75-8278-4B07F9FB7E6E}" dt="2021-07-05T03:52:06.123" v="31"/>
          <ac:spMkLst>
            <pc:docMk/>
            <pc:sldMk cId="2973504888" sldId="626"/>
            <ac:spMk id="32" creationId="{4CF4C198-B36B-48D8-B0E7-A91A99AFEAE0}"/>
          </ac:spMkLst>
        </pc:spChg>
        <pc:spChg chg="add mod">
          <ac:chgData name="Christian Morales LL." userId="acd2dd22fbae4b69" providerId="LiveId" clId="{F6790B3B-B400-4F75-8278-4B07F9FB7E6E}" dt="2021-07-05T03:52:06.123" v="31"/>
          <ac:spMkLst>
            <pc:docMk/>
            <pc:sldMk cId="2973504888" sldId="626"/>
            <ac:spMk id="34" creationId="{F231ED0B-1663-4BC9-B0D4-51E610C7D621}"/>
          </ac:spMkLst>
        </pc:spChg>
        <pc:spChg chg="add mod">
          <ac:chgData name="Christian Morales LL." userId="acd2dd22fbae4b69" providerId="LiveId" clId="{F6790B3B-B400-4F75-8278-4B07F9FB7E6E}" dt="2021-07-05T03:52:06.123" v="31"/>
          <ac:spMkLst>
            <pc:docMk/>
            <pc:sldMk cId="2973504888" sldId="626"/>
            <ac:spMk id="35" creationId="{AE19F898-4863-4687-9680-B1FAC0922FF6}"/>
          </ac:spMkLst>
        </pc:spChg>
        <pc:spChg chg="add mod">
          <ac:chgData name="Christian Morales LL." userId="acd2dd22fbae4b69" providerId="LiveId" clId="{F6790B3B-B400-4F75-8278-4B07F9FB7E6E}" dt="2021-07-05T03:52:06.123" v="31"/>
          <ac:spMkLst>
            <pc:docMk/>
            <pc:sldMk cId="2973504888" sldId="626"/>
            <ac:spMk id="37" creationId="{D7C9DCA5-1712-45FD-B541-26D0343D5E74}"/>
          </ac:spMkLst>
        </pc:spChg>
        <pc:spChg chg="add mod">
          <ac:chgData name="Christian Morales LL." userId="acd2dd22fbae4b69" providerId="LiveId" clId="{F6790B3B-B400-4F75-8278-4B07F9FB7E6E}" dt="2021-07-05T03:52:06.123" v="31"/>
          <ac:spMkLst>
            <pc:docMk/>
            <pc:sldMk cId="2973504888" sldId="626"/>
            <ac:spMk id="40" creationId="{3437565A-0A45-42A5-A3C6-9433C552DDB0}"/>
          </ac:spMkLst>
        </pc:spChg>
        <pc:spChg chg="add mod">
          <ac:chgData name="Christian Morales LL." userId="acd2dd22fbae4b69" providerId="LiveId" clId="{F6790B3B-B400-4F75-8278-4B07F9FB7E6E}" dt="2021-07-05T03:52:06.123" v="31"/>
          <ac:spMkLst>
            <pc:docMk/>
            <pc:sldMk cId="2973504888" sldId="626"/>
            <ac:spMk id="42" creationId="{FD6DAEE8-ADC7-4792-A5CE-636A1B556948}"/>
          </ac:spMkLst>
        </pc:spChg>
        <pc:spChg chg="add mod">
          <ac:chgData name="Christian Morales LL." userId="acd2dd22fbae4b69" providerId="LiveId" clId="{F6790B3B-B400-4F75-8278-4B07F9FB7E6E}" dt="2021-07-05T03:52:06.123" v="31"/>
          <ac:spMkLst>
            <pc:docMk/>
            <pc:sldMk cId="2973504888" sldId="626"/>
            <ac:spMk id="44" creationId="{4758762C-CBC7-48AB-BDB6-CD0A2663D9E6}"/>
          </ac:spMkLst>
        </pc:spChg>
        <pc:picChg chg="del">
          <ac:chgData name="Christian Morales LL." userId="acd2dd22fbae4b69" providerId="LiveId" clId="{F6790B3B-B400-4F75-8278-4B07F9FB7E6E}" dt="2021-07-05T03:51:59.313" v="30" actId="478"/>
          <ac:picMkLst>
            <pc:docMk/>
            <pc:sldMk cId="2973504888" sldId="626"/>
            <ac:picMk id="7" creationId="{29B1A941-3F7D-4E53-92CB-184DFBECAD26}"/>
          </ac:picMkLst>
        </pc:picChg>
        <pc:picChg chg="del">
          <ac:chgData name="Christian Morales LL." userId="acd2dd22fbae4b69" providerId="LiveId" clId="{F6790B3B-B400-4F75-8278-4B07F9FB7E6E}" dt="2021-07-05T03:51:59.313" v="30" actId="478"/>
          <ac:picMkLst>
            <pc:docMk/>
            <pc:sldMk cId="2973504888" sldId="626"/>
            <ac:picMk id="8" creationId="{8615A5B8-A3F7-41C6-B226-7D61132E9790}"/>
          </ac:picMkLst>
        </pc:picChg>
        <pc:picChg chg="del">
          <ac:chgData name="Christian Morales LL." userId="acd2dd22fbae4b69" providerId="LiveId" clId="{F6790B3B-B400-4F75-8278-4B07F9FB7E6E}" dt="2021-07-05T03:51:59.313" v="30" actId="478"/>
          <ac:picMkLst>
            <pc:docMk/>
            <pc:sldMk cId="2973504888" sldId="626"/>
            <ac:picMk id="12" creationId="{75A34FDA-B76E-404D-9C01-3730FB268F3B}"/>
          </ac:picMkLst>
        </pc:picChg>
        <pc:picChg chg="del">
          <ac:chgData name="Christian Morales LL." userId="acd2dd22fbae4b69" providerId="LiveId" clId="{F6790B3B-B400-4F75-8278-4B07F9FB7E6E}" dt="2021-07-05T03:51:59.313" v="30" actId="478"/>
          <ac:picMkLst>
            <pc:docMk/>
            <pc:sldMk cId="2973504888" sldId="626"/>
            <ac:picMk id="14" creationId="{C7994C8E-5829-4553-AB8D-9E7A9F71AF3E}"/>
          </ac:picMkLst>
        </pc:picChg>
        <pc:picChg chg="del">
          <ac:chgData name="Christian Morales LL." userId="acd2dd22fbae4b69" providerId="LiveId" clId="{F6790B3B-B400-4F75-8278-4B07F9FB7E6E}" dt="2021-07-05T03:51:59.313" v="30" actId="478"/>
          <ac:picMkLst>
            <pc:docMk/>
            <pc:sldMk cId="2973504888" sldId="626"/>
            <ac:picMk id="17" creationId="{A180F395-B78F-4CEB-A0E9-8108ABBC8ACE}"/>
          </ac:picMkLst>
        </pc:picChg>
        <pc:picChg chg="del">
          <ac:chgData name="Christian Morales LL." userId="acd2dd22fbae4b69" providerId="LiveId" clId="{F6790B3B-B400-4F75-8278-4B07F9FB7E6E}" dt="2021-07-05T03:51:59.313" v="30" actId="478"/>
          <ac:picMkLst>
            <pc:docMk/>
            <pc:sldMk cId="2973504888" sldId="626"/>
            <ac:picMk id="19" creationId="{E61D7684-5158-4BD5-BA08-B6B3B43CD1EB}"/>
          </ac:picMkLst>
        </pc:picChg>
        <pc:picChg chg="del">
          <ac:chgData name="Christian Morales LL." userId="acd2dd22fbae4b69" providerId="LiveId" clId="{F6790B3B-B400-4F75-8278-4B07F9FB7E6E}" dt="2021-07-05T03:51:59.313" v="30" actId="478"/>
          <ac:picMkLst>
            <pc:docMk/>
            <pc:sldMk cId="2973504888" sldId="626"/>
            <ac:picMk id="20" creationId="{0613ED5D-8FF1-4E50-9022-958407AD36FE}"/>
          </ac:picMkLst>
        </pc:picChg>
        <pc:picChg chg="del">
          <ac:chgData name="Christian Morales LL." userId="acd2dd22fbae4b69" providerId="LiveId" clId="{F6790B3B-B400-4F75-8278-4B07F9FB7E6E}" dt="2021-07-05T03:51:59.313" v="30" actId="478"/>
          <ac:picMkLst>
            <pc:docMk/>
            <pc:sldMk cId="2973504888" sldId="626"/>
            <ac:picMk id="22" creationId="{5F857317-5A4A-4E98-A948-1C959AC4A958}"/>
          </ac:picMkLst>
        </pc:picChg>
        <pc:picChg chg="del">
          <ac:chgData name="Christian Morales LL." userId="acd2dd22fbae4b69" providerId="LiveId" clId="{F6790B3B-B400-4F75-8278-4B07F9FB7E6E}" dt="2021-07-05T03:51:59.313" v="30" actId="478"/>
          <ac:picMkLst>
            <pc:docMk/>
            <pc:sldMk cId="2973504888" sldId="626"/>
            <ac:picMk id="24" creationId="{EC878529-D338-4030-AFDC-FE5D884CC56E}"/>
          </ac:picMkLst>
        </pc:picChg>
        <pc:picChg chg="add mod">
          <ac:chgData name="Christian Morales LL." userId="acd2dd22fbae4b69" providerId="LiveId" clId="{F6790B3B-B400-4F75-8278-4B07F9FB7E6E}" dt="2021-07-05T03:52:06.123" v="31"/>
          <ac:picMkLst>
            <pc:docMk/>
            <pc:sldMk cId="2973504888" sldId="626"/>
            <ac:picMk id="26" creationId="{873CC7AA-6FB4-49A7-9209-18C05DB5181C}"/>
          </ac:picMkLst>
        </pc:picChg>
        <pc:picChg chg="add mod">
          <ac:chgData name="Christian Morales LL." userId="acd2dd22fbae4b69" providerId="LiveId" clId="{F6790B3B-B400-4F75-8278-4B07F9FB7E6E}" dt="2021-07-05T03:52:06.123" v="31"/>
          <ac:picMkLst>
            <pc:docMk/>
            <pc:sldMk cId="2973504888" sldId="626"/>
            <ac:picMk id="27" creationId="{2ACF2937-EBAB-484F-A11A-EF45DE6D0507}"/>
          </ac:picMkLst>
        </pc:picChg>
        <pc:picChg chg="add mod">
          <ac:chgData name="Christian Morales LL." userId="acd2dd22fbae4b69" providerId="LiveId" clId="{F6790B3B-B400-4F75-8278-4B07F9FB7E6E}" dt="2021-07-05T03:52:06.123" v="31"/>
          <ac:picMkLst>
            <pc:docMk/>
            <pc:sldMk cId="2973504888" sldId="626"/>
            <ac:picMk id="31" creationId="{5A39C684-BCDB-4D1F-AA55-5E7845CD41D6}"/>
          </ac:picMkLst>
        </pc:picChg>
        <pc:picChg chg="add mod">
          <ac:chgData name="Christian Morales LL." userId="acd2dd22fbae4b69" providerId="LiveId" clId="{F6790B3B-B400-4F75-8278-4B07F9FB7E6E}" dt="2021-07-05T03:52:06.123" v="31"/>
          <ac:picMkLst>
            <pc:docMk/>
            <pc:sldMk cId="2973504888" sldId="626"/>
            <ac:picMk id="33" creationId="{3D015D05-3310-4820-ADBB-EAFEF86A5F24}"/>
          </ac:picMkLst>
        </pc:picChg>
        <pc:picChg chg="add mod">
          <ac:chgData name="Christian Morales LL." userId="acd2dd22fbae4b69" providerId="LiveId" clId="{F6790B3B-B400-4F75-8278-4B07F9FB7E6E}" dt="2021-07-05T03:52:06.123" v="31"/>
          <ac:picMkLst>
            <pc:docMk/>
            <pc:sldMk cId="2973504888" sldId="626"/>
            <ac:picMk id="36" creationId="{2785A8F6-FF00-47B8-8B7A-A6AF1EEE0BF2}"/>
          </ac:picMkLst>
        </pc:picChg>
        <pc:picChg chg="add mod">
          <ac:chgData name="Christian Morales LL." userId="acd2dd22fbae4b69" providerId="LiveId" clId="{F6790B3B-B400-4F75-8278-4B07F9FB7E6E}" dt="2021-07-05T03:52:06.123" v="31"/>
          <ac:picMkLst>
            <pc:docMk/>
            <pc:sldMk cId="2973504888" sldId="626"/>
            <ac:picMk id="38" creationId="{D684D35D-902A-4C49-AC57-6083FC4B3E1F}"/>
          </ac:picMkLst>
        </pc:picChg>
        <pc:picChg chg="add mod">
          <ac:chgData name="Christian Morales LL." userId="acd2dd22fbae4b69" providerId="LiveId" clId="{F6790B3B-B400-4F75-8278-4B07F9FB7E6E}" dt="2021-07-05T03:52:06.123" v="31"/>
          <ac:picMkLst>
            <pc:docMk/>
            <pc:sldMk cId="2973504888" sldId="626"/>
            <ac:picMk id="39" creationId="{1E12ABB8-FA7B-4D00-A3A7-F0A97DAE249F}"/>
          </ac:picMkLst>
        </pc:picChg>
        <pc:picChg chg="add mod">
          <ac:chgData name="Christian Morales LL." userId="acd2dd22fbae4b69" providerId="LiveId" clId="{F6790B3B-B400-4F75-8278-4B07F9FB7E6E}" dt="2021-07-05T03:52:06.123" v="31"/>
          <ac:picMkLst>
            <pc:docMk/>
            <pc:sldMk cId="2973504888" sldId="626"/>
            <ac:picMk id="41" creationId="{F847D53A-B0D4-4473-9E3D-69B6334908BF}"/>
          </ac:picMkLst>
        </pc:picChg>
        <pc:picChg chg="add mod">
          <ac:chgData name="Christian Morales LL." userId="acd2dd22fbae4b69" providerId="LiveId" clId="{F6790B3B-B400-4F75-8278-4B07F9FB7E6E}" dt="2021-07-05T03:52:06.123" v="31"/>
          <ac:picMkLst>
            <pc:docMk/>
            <pc:sldMk cId="2973504888" sldId="626"/>
            <ac:picMk id="43" creationId="{D39B7856-7BE5-4866-A747-273500099234}"/>
          </ac:picMkLst>
        </pc:picChg>
      </pc:sldChg>
      <pc:sldChg chg="addSp delSp modSp">
        <pc:chgData name="Christian Morales LL." userId="acd2dd22fbae4b69" providerId="LiveId" clId="{F6790B3B-B400-4F75-8278-4B07F9FB7E6E}" dt="2021-07-05T03:52:52.334" v="36" actId="27636"/>
        <pc:sldMkLst>
          <pc:docMk/>
          <pc:sldMk cId="510528538" sldId="627"/>
        </pc:sldMkLst>
        <pc:spChg chg="mod">
          <ac:chgData name="Christian Morales LL." userId="acd2dd22fbae4b69" providerId="LiveId" clId="{F6790B3B-B400-4F75-8278-4B07F9FB7E6E}" dt="2021-07-05T03:52:42.584" v="33"/>
          <ac:spMkLst>
            <pc:docMk/>
            <pc:sldMk cId="510528538" sldId="627"/>
            <ac:spMk id="2" creationId="{4AFA518F-E112-4F04-BE51-BEA80B33A8A4}"/>
          </ac:spMkLst>
        </pc:spChg>
        <pc:spChg chg="del">
          <ac:chgData name="Christian Morales LL." userId="acd2dd22fbae4b69" providerId="LiveId" clId="{F6790B3B-B400-4F75-8278-4B07F9FB7E6E}" dt="2021-07-05T03:52:46.554" v="34" actId="478"/>
          <ac:spMkLst>
            <pc:docMk/>
            <pc:sldMk cId="510528538" sldId="627"/>
            <ac:spMk id="4" creationId="{4925D018-B803-4B1E-88DD-FCFDBADD4A55}"/>
          </ac:spMkLst>
        </pc:spChg>
        <pc:spChg chg="add mod">
          <ac:chgData name="Christian Morales LL." userId="acd2dd22fbae4b69" providerId="LiveId" clId="{F6790B3B-B400-4F75-8278-4B07F9FB7E6E}" dt="2021-07-05T03:52:52.334" v="36" actId="27636"/>
          <ac:spMkLst>
            <pc:docMk/>
            <pc:sldMk cId="510528538" sldId="627"/>
            <ac:spMk id="6" creationId="{A7CB7CDA-3B09-4EDE-B0AA-C87CB56EEC62}"/>
          </ac:spMkLst>
        </pc:spChg>
        <pc:picChg chg="del">
          <ac:chgData name="Christian Morales LL." userId="acd2dd22fbae4b69" providerId="LiveId" clId="{F6790B3B-B400-4F75-8278-4B07F9FB7E6E}" dt="2021-07-05T03:52:46.554" v="34" actId="478"/>
          <ac:picMkLst>
            <pc:docMk/>
            <pc:sldMk cId="510528538" sldId="627"/>
            <ac:picMk id="5" creationId="{B7A4C93F-0FB1-413E-AF14-DF40AE98A249}"/>
          </ac:picMkLst>
        </pc:picChg>
        <pc:picChg chg="add mod">
          <ac:chgData name="Christian Morales LL." userId="acd2dd22fbae4b69" providerId="LiveId" clId="{F6790B3B-B400-4F75-8278-4B07F9FB7E6E}" dt="2021-07-05T03:52:52.334" v="36" actId="27636"/>
          <ac:picMkLst>
            <pc:docMk/>
            <pc:sldMk cId="510528538" sldId="627"/>
            <ac:picMk id="7" creationId="{5171D9C0-22D8-4195-B7F4-3B25EB30F67C}"/>
          </ac:picMkLst>
        </pc:picChg>
      </pc:sldChg>
      <pc:sldChg chg="del">
        <pc:chgData name="Christian Morales LL." userId="acd2dd22fbae4b69" providerId="LiveId" clId="{F6790B3B-B400-4F75-8278-4B07F9FB7E6E}" dt="2021-07-05T03:53:57.824" v="37" actId="47"/>
        <pc:sldMkLst>
          <pc:docMk/>
          <pc:sldMk cId="910442758" sldId="628"/>
        </pc:sldMkLst>
      </pc:sldChg>
      <pc:sldChg chg="addSp delSp modSp add mod">
        <pc:chgData name="Christian Morales LL." userId="acd2dd22fbae4b69" providerId="LiveId" clId="{F6790B3B-B400-4F75-8278-4B07F9FB7E6E}" dt="2021-07-05T03:54:32.831" v="43" actId="27636"/>
        <pc:sldMkLst>
          <pc:docMk/>
          <pc:sldMk cId="1251423652" sldId="628"/>
        </pc:sldMkLst>
        <pc:spChg chg="mod">
          <ac:chgData name="Christian Morales LL." userId="acd2dd22fbae4b69" providerId="LiveId" clId="{F6790B3B-B400-4F75-8278-4B07F9FB7E6E}" dt="2021-07-05T03:54:20.430" v="40" actId="27636"/>
          <ac:spMkLst>
            <pc:docMk/>
            <pc:sldMk cId="1251423652" sldId="628"/>
            <ac:spMk id="2" creationId="{4AFA518F-E112-4F04-BE51-BEA80B33A8A4}"/>
          </ac:spMkLst>
        </pc:spChg>
        <pc:spChg chg="del">
          <ac:chgData name="Christian Morales LL." userId="acd2dd22fbae4b69" providerId="LiveId" clId="{F6790B3B-B400-4F75-8278-4B07F9FB7E6E}" dt="2021-07-05T03:54:32.104" v="41" actId="478"/>
          <ac:spMkLst>
            <pc:docMk/>
            <pc:sldMk cId="1251423652" sldId="628"/>
            <ac:spMk id="6" creationId="{A7CB7CDA-3B09-4EDE-B0AA-C87CB56EEC62}"/>
          </ac:spMkLst>
        </pc:spChg>
        <pc:spChg chg="add mod">
          <ac:chgData name="Christian Morales LL." userId="acd2dd22fbae4b69" providerId="LiveId" clId="{F6790B3B-B400-4F75-8278-4B07F9FB7E6E}" dt="2021-07-05T03:54:32.831" v="43" actId="27636"/>
          <ac:spMkLst>
            <pc:docMk/>
            <pc:sldMk cId="1251423652" sldId="628"/>
            <ac:spMk id="8" creationId="{E6777522-2EC8-46D0-A42F-1C33F4C6D19A}"/>
          </ac:spMkLst>
        </pc:spChg>
        <pc:picChg chg="del">
          <ac:chgData name="Christian Morales LL." userId="acd2dd22fbae4b69" providerId="LiveId" clId="{F6790B3B-B400-4F75-8278-4B07F9FB7E6E}" dt="2021-07-05T03:54:32.104" v="41" actId="478"/>
          <ac:picMkLst>
            <pc:docMk/>
            <pc:sldMk cId="1251423652" sldId="628"/>
            <ac:picMk id="7" creationId="{5171D9C0-22D8-4195-B7F4-3B25EB30F67C}"/>
          </ac:picMkLst>
        </pc:picChg>
      </pc:sldChg>
      <pc:sldChg chg="addSp delSp modSp add mod">
        <pc:chgData name="Christian Morales LL." userId="acd2dd22fbae4b69" providerId="LiveId" clId="{F6790B3B-B400-4F75-8278-4B07F9FB7E6E}" dt="2021-07-05T03:55:40.302" v="53"/>
        <pc:sldMkLst>
          <pc:docMk/>
          <pc:sldMk cId="2516906358" sldId="629"/>
        </pc:sldMkLst>
        <pc:spChg chg="mod">
          <ac:chgData name="Christian Morales LL." userId="acd2dd22fbae4b69" providerId="LiveId" clId="{F6790B3B-B400-4F75-8278-4B07F9FB7E6E}" dt="2021-07-05T03:55:02.625" v="51" actId="27636"/>
          <ac:spMkLst>
            <pc:docMk/>
            <pc:sldMk cId="2516906358" sldId="629"/>
            <ac:spMk id="2" creationId="{4AFA518F-E112-4F04-BE51-BEA80B33A8A4}"/>
          </ac:spMkLst>
        </pc:spChg>
        <pc:spChg chg="del">
          <ac:chgData name="Christian Morales LL." userId="acd2dd22fbae4b69" providerId="LiveId" clId="{F6790B3B-B400-4F75-8278-4B07F9FB7E6E}" dt="2021-07-05T03:55:39.237" v="52" actId="478"/>
          <ac:spMkLst>
            <pc:docMk/>
            <pc:sldMk cId="2516906358" sldId="629"/>
            <ac:spMk id="8" creationId="{E6777522-2EC8-46D0-A42F-1C33F4C6D19A}"/>
          </ac:spMkLst>
        </pc:spChg>
        <pc:spChg chg="add mod">
          <ac:chgData name="Christian Morales LL." userId="acd2dd22fbae4b69" providerId="LiveId" clId="{F6790B3B-B400-4F75-8278-4B07F9FB7E6E}" dt="2021-07-05T03:55:40.302" v="53"/>
          <ac:spMkLst>
            <pc:docMk/>
            <pc:sldMk cId="2516906358" sldId="629"/>
            <ac:spMk id="9" creationId="{9C652EB3-35EF-4726-9EEF-299C734CAD02}"/>
          </ac:spMkLst>
        </pc:spChg>
        <pc:spChg chg="add mod">
          <ac:chgData name="Christian Morales LL." userId="acd2dd22fbae4b69" providerId="LiveId" clId="{F6790B3B-B400-4F75-8278-4B07F9FB7E6E}" dt="2021-07-05T03:55:40.302" v="53"/>
          <ac:spMkLst>
            <pc:docMk/>
            <pc:sldMk cId="2516906358" sldId="629"/>
            <ac:spMk id="10" creationId="{23612ED1-A275-44AA-954B-0DF5C88D2399}"/>
          </ac:spMkLst>
        </pc:spChg>
        <pc:spChg chg="add mod">
          <ac:chgData name="Christian Morales LL." userId="acd2dd22fbae4b69" providerId="LiveId" clId="{F6790B3B-B400-4F75-8278-4B07F9FB7E6E}" dt="2021-07-05T03:55:40.302" v="53"/>
          <ac:spMkLst>
            <pc:docMk/>
            <pc:sldMk cId="2516906358" sldId="629"/>
            <ac:spMk id="11" creationId="{EBD3B1A0-5C5A-4863-9772-5E289629CD98}"/>
          </ac:spMkLst>
        </pc:spChg>
        <pc:spChg chg="add mod">
          <ac:chgData name="Christian Morales LL." userId="acd2dd22fbae4b69" providerId="LiveId" clId="{F6790B3B-B400-4F75-8278-4B07F9FB7E6E}" dt="2021-07-05T03:55:40.302" v="53"/>
          <ac:spMkLst>
            <pc:docMk/>
            <pc:sldMk cId="2516906358" sldId="629"/>
            <ac:spMk id="13" creationId="{E8C58FBC-6E4B-4D66-99BD-1E7300F02A34}"/>
          </ac:spMkLst>
        </pc:spChg>
        <pc:spChg chg="add mod">
          <ac:chgData name="Christian Morales LL." userId="acd2dd22fbae4b69" providerId="LiveId" clId="{F6790B3B-B400-4F75-8278-4B07F9FB7E6E}" dt="2021-07-05T03:55:40.302" v="53"/>
          <ac:spMkLst>
            <pc:docMk/>
            <pc:sldMk cId="2516906358" sldId="629"/>
            <ac:spMk id="15" creationId="{347A321D-17EC-4529-B432-BC24B94F1F97}"/>
          </ac:spMkLst>
        </pc:spChg>
        <pc:spChg chg="add mod">
          <ac:chgData name="Christian Morales LL." userId="acd2dd22fbae4b69" providerId="LiveId" clId="{F6790B3B-B400-4F75-8278-4B07F9FB7E6E}" dt="2021-07-05T03:55:40.302" v="53"/>
          <ac:spMkLst>
            <pc:docMk/>
            <pc:sldMk cId="2516906358" sldId="629"/>
            <ac:spMk id="17" creationId="{38023CDD-3C08-4FD3-8F92-F497C57394EA}"/>
          </ac:spMkLst>
        </pc:spChg>
        <pc:spChg chg="add mod">
          <ac:chgData name="Christian Morales LL." userId="acd2dd22fbae4b69" providerId="LiveId" clId="{F6790B3B-B400-4F75-8278-4B07F9FB7E6E}" dt="2021-07-05T03:55:40.302" v="53"/>
          <ac:spMkLst>
            <pc:docMk/>
            <pc:sldMk cId="2516906358" sldId="629"/>
            <ac:spMk id="19" creationId="{6FBF0448-B138-4B76-B7A0-50D0E26A47CE}"/>
          </ac:spMkLst>
        </pc:spChg>
        <pc:spChg chg="add mod">
          <ac:chgData name="Christian Morales LL." userId="acd2dd22fbae4b69" providerId="LiveId" clId="{F6790B3B-B400-4F75-8278-4B07F9FB7E6E}" dt="2021-07-05T03:55:40.302" v="53"/>
          <ac:spMkLst>
            <pc:docMk/>
            <pc:sldMk cId="2516906358" sldId="629"/>
            <ac:spMk id="23" creationId="{4F9D8D26-6493-46A5-8C52-246544F78ED7}"/>
          </ac:spMkLst>
        </pc:spChg>
        <pc:spChg chg="add mod">
          <ac:chgData name="Christian Morales LL." userId="acd2dd22fbae4b69" providerId="LiveId" clId="{F6790B3B-B400-4F75-8278-4B07F9FB7E6E}" dt="2021-07-05T03:55:40.302" v="53"/>
          <ac:spMkLst>
            <pc:docMk/>
            <pc:sldMk cId="2516906358" sldId="629"/>
            <ac:spMk id="25" creationId="{963BD4E6-7C1B-4433-BCE5-F2F664B24DB9}"/>
          </ac:spMkLst>
        </pc:spChg>
        <pc:spChg chg="add mod">
          <ac:chgData name="Christian Morales LL." userId="acd2dd22fbae4b69" providerId="LiveId" clId="{F6790B3B-B400-4F75-8278-4B07F9FB7E6E}" dt="2021-07-05T03:55:40.302" v="53"/>
          <ac:spMkLst>
            <pc:docMk/>
            <pc:sldMk cId="2516906358" sldId="629"/>
            <ac:spMk id="27" creationId="{494A78DC-0185-4B2C-A936-ECF67BFC7D18}"/>
          </ac:spMkLst>
        </pc:spChg>
        <pc:spChg chg="add mod">
          <ac:chgData name="Christian Morales LL." userId="acd2dd22fbae4b69" providerId="LiveId" clId="{F6790B3B-B400-4F75-8278-4B07F9FB7E6E}" dt="2021-07-05T03:55:40.302" v="53"/>
          <ac:spMkLst>
            <pc:docMk/>
            <pc:sldMk cId="2516906358" sldId="629"/>
            <ac:spMk id="29" creationId="{9C2BEA78-95F3-49EE-82F5-6C83B0A45174}"/>
          </ac:spMkLst>
        </pc:spChg>
        <pc:spChg chg="add mod">
          <ac:chgData name="Christian Morales LL." userId="acd2dd22fbae4b69" providerId="LiveId" clId="{F6790B3B-B400-4F75-8278-4B07F9FB7E6E}" dt="2021-07-05T03:55:40.302" v="53"/>
          <ac:spMkLst>
            <pc:docMk/>
            <pc:sldMk cId="2516906358" sldId="629"/>
            <ac:spMk id="30" creationId="{21B585EA-A4E4-4F49-BB47-B15132B0EB93}"/>
          </ac:spMkLst>
        </pc:spChg>
        <pc:spChg chg="add mod">
          <ac:chgData name="Christian Morales LL." userId="acd2dd22fbae4b69" providerId="LiveId" clId="{F6790B3B-B400-4F75-8278-4B07F9FB7E6E}" dt="2021-07-05T03:55:40.302" v="53"/>
          <ac:spMkLst>
            <pc:docMk/>
            <pc:sldMk cId="2516906358" sldId="629"/>
            <ac:spMk id="31" creationId="{ED0639E5-6562-441C-B83F-1643504C647E}"/>
          </ac:spMkLst>
        </pc:spChg>
        <pc:spChg chg="add mod">
          <ac:chgData name="Christian Morales LL." userId="acd2dd22fbae4b69" providerId="LiveId" clId="{F6790B3B-B400-4F75-8278-4B07F9FB7E6E}" dt="2021-07-05T03:55:40.302" v="53"/>
          <ac:spMkLst>
            <pc:docMk/>
            <pc:sldMk cId="2516906358" sldId="629"/>
            <ac:spMk id="35" creationId="{B68336F3-E603-4D5B-96F8-A8D8F03749AB}"/>
          </ac:spMkLst>
        </pc:spChg>
        <pc:spChg chg="add mod">
          <ac:chgData name="Christian Morales LL." userId="acd2dd22fbae4b69" providerId="LiveId" clId="{F6790B3B-B400-4F75-8278-4B07F9FB7E6E}" dt="2021-07-05T03:55:40.302" v="53"/>
          <ac:spMkLst>
            <pc:docMk/>
            <pc:sldMk cId="2516906358" sldId="629"/>
            <ac:spMk id="37" creationId="{9F00C3FB-BB55-4326-8F55-F13D25A23491}"/>
          </ac:spMkLst>
        </pc:spChg>
        <pc:spChg chg="add mod">
          <ac:chgData name="Christian Morales LL." userId="acd2dd22fbae4b69" providerId="LiveId" clId="{F6790B3B-B400-4F75-8278-4B07F9FB7E6E}" dt="2021-07-05T03:55:40.302" v="53"/>
          <ac:spMkLst>
            <pc:docMk/>
            <pc:sldMk cId="2516906358" sldId="629"/>
            <ac:spMk id="39" creationId="{7861BD0E-6465-4C0F-BB94-C29066772778}"/>
          </ac:spMkLst>
        </pc:spChg>
        <pc:spChg chg="add mod">
          <ac:chgData name="Christian Morales LL." userId="acd2dd22fbae4b69" providerId="LiveId" clId="{F6790B3B-B400-4F75-8278-4B07F9FB7E6E}" dt="2021-07-05T03:55:40.302" v="53"/>
          <ac:spMkLst>
            <pc:docMk/>
            <pc:sldMk cId="2516906358" sldId="629"/>
            <ac:spMk id="40" creationId="{35C8B107-6035-4F93-A2DA-8B2AC22B04C4}"/>
          </ac:spMkLst>
        </pc:spChg>
        <pc:spChg chg="add mod">
          <ac:chgData name="Christian Morales LL." userId="acd2dd22fbae4b69" providerId="LiveId" clId="{F6790B3B-B400-4F75-8278-4B07F9FB7E6E}" dt="2021-07-05T03:55:40.302" v="53"/>
          <ac:spMkLst>
            <pc:docMk/>
            <pc:sldMk cId="2516906358" sldId="629"/>
            <ac:spMk id="41" creationId="{DA34BA0B-69BA-4E55-9194-2B177E5FE7B0}"/>
          </ac:spMkLst>
        </pc:spChg>
        <pc:spChg chg="add mod">
          <ac:chgData name="Christian Morales LL." userId="acd2dd22fbae4b69" providerId="LiveId" clId="{F6790B3B-B400-4F75-8278-4B07F9FB7E6E}" dt="2021-07-05T03:55:40.302" v="53"/>
          <ac:spMkLst>
            <pc:docMk/>
            <pc:sldMk cId="2516906358" sldId="629"/>
            <ac:spMk id="42" creationId="{BBC08BA7-2340-4D38-8830-9760F422DB24}"/>
          </ac:spMkLst>
        </pc:spChg>
        <pc:spChg chg="add mod">
          <ac:chgData name="Christian Morales LL." userId="acd2dd22fbae4b69" providerId="LiveId" clId="{F6790B3B-B400-4F75-8278-4B07F9FB7E6E}" dt="2021-07-05T03:55:40.302" v="53"/>
          <ac:spMkLst>
            <pc:docMk/>
            <pc:sldMk cId="2516906358" sldId="629"/>
            <ac:spMk id="45" creationId="{9A4F8536-A583-42E4-ACBC-0A7B28F14562}"/>
          </ac:spMkLst>
        </pc:spChg>
        <pc:spChg chg="add mod">
          <ac:chgData name="Christian Morales LL." userId="acd2dd22fbae4b69" providerId="LiveId" clId="{F6790B3B-B400-4F75-8278-4B07F9FB7E6E}" dt="2021-07-05T03:55:40.302" v="53"/>
          <ac:spMkLst>
            <pc:docMk/>
            <pc:sldMk cId="2516906358" sldId="629"/>
            <ac:spMk id="47" creationId="{CF767EF1-CB12-4D1B-BA43-2D5025B02475}"/>
          </ac:spMkLst>
        </pc:spChg>
        <pc:spChg chg="add mod">
          <ac:chgData name="Christian Morales LL." userId="acd2dd22fbae4b69" providerId="LiveId" clId="{F6790B3B-B400-4F75-8278-4B07F9FB7E6E}" dt="2021-07-05T03:55:40.302" v="53"/>
          <ac:spMkLst>
            <pc:docMk/>
            <pc:sldMk cId="2516906358" sldId="629"/>
            <ac:spMk id="49" creationId="{8B6FB400-ED3A-47D2-9256-AE2D2C034CAA}"/>
          </ac:spMkLst>
        </pc:spChg>
        <pc:spChg chg="add mod">
          <ac:chgData name="Christian Morales LL." userId="acd2dd22fbae4b69" providerId="LiveId" clId="{F6790B3B-B400-4F75-8278-4B07F9FB7E6E}" dt="2021-07-05T03:55:40.302" v="53"/>
          <ac:spMkLst>
            <pc:docMk/>
            <pc:sldMk cId="2516906358" sldId="629"/>
            <ac:spMk id="52" creationId="{0B5ACA6C-5D7E-4102-9866-C6481C556682}"/>
          </ac:spMkLst>
        </pc:spChg>
        <pc:picChg chg="add mod">
          <ac:chgData name="Christian Morales LL." userId="acd2dd22fbae4b69" providerId="LiveId" clId="{F6790B3B-B400-4F75-8278-4B07F9FB7E6E}" dt="2021-07-05T03:55:40.302" v="53"/>
          <ac:picMkLst>
            <pc:docMk/>
            <pc:sldMk cId="2516906358" sldId="629"/>
            <ac:picMk id="5" creationId="{8AD0C2DF-3E5E-4EFE-9D2E-7966906D5D77}"/>
          </ac:picMkLst>
        </pc:picChg>
        <pc:picChg chg="add mod">
          <ac:chgData name="Christian Morales LL." userId="acd2dd22fbae4b69" providerId="LiveId" clId="{F6790B3B-B400-4F75-8278-4B07F9FB7E6E}" dt="2021-07-05T03:55:40.302" v="53"/>
          <ac:picMkLst>
            <pc:docMk/>
            <pc:sldMk cId="2516906358" sldId="629"/>
            <ac:picMk id="6" creationId="{BBBAE9A1-495D-44FB-BB3C-7433C4F00073}"/>
          </ac:picMkLst>
        </pc:picChg>
        <pc:picChg chg="add mod">
          <ac:chgData name="Christian Morales LL." userId="acd2dd22fbae4b69" providerId="LiveId" clId="{F6790B3B-B400-4F75-8278-4B07F9FB7E6E}" dt="2021-07-05T03:55:40.302" v="53"/>
          <ac:picMkLst>
            <pc:docMk/>
            <pc:sldMk cId="2516906358" sldId="629"/>
            <ac:picMk id="7" creationId="{D2310770-0DAD-482B-8A5B-589A6CA70C26}"/>
          </ac:picMkLst>
        </pc:picChg>
        <pc:picChg chg="add mod">
          <ac:chgData name="Christian Morales LL." userId="acd2dd22fbae4b69" providerId="LiveId" clId="{F6790B3B-B400-4F75-8278-4B07F9FB7E6E}" dt="2021-07-05T03:55:40.302" v="53"/>
          <ac:picMkLst>
            <pc:docMk/>
            <pc:sldMk cId="2516906358" sldId="629"/>
            <ac:picMk id="12" creationId="{51EF55C0-B967-4C99-B6ED-18AC678E033C}"/>
          </ac:picMkLst>
        </pc:picChg>
        <pc:picChg chg="add mod">
          <ac:chgData name="Christian Morales LL." userId="acd2dd22fbae4b69" providerId="LiveId" clId="{F6790B3B-B400-4F75-8278-4B07F9FB7E6E}" dt="2021-07-05T03:55:40.302" v="53"/>
          <ac:picMkLst>
            <pc:docMk/>
            <pc:sldMk cId="2516906358" sldId="629"/>
            <ac:picMk id="14" creationId="{E2007934-3DBE-4227-8E68-F75D2A1812B3}"/>
          </ac:picMkLst>
        </pc:picChg>
        <pc:picChg chg="add mod">
          <ac:chgData name="Christian Morales LL." userId="acd2dd22fbae4b69" providerId="LiveId" clId="{F6790B3B-B400-4F75-8278-4B07F9FB7E6E}" dt="2021-07-05T03:55:40.302" v="53"/>
          <ac:picMkLst>
            <pc:docMk/>
            <pc:sldMk cId="2516906358" sldId="629"/>
            <ac:picMk id="16" creationId="{F4B8D302-901D-4E25-8D00-DAA7DBFBBE9F}"/>
          </ac:picMkLst>
        </pc:picChg>
        <pc:picChg chg="add mod">
          <ac:chgData name="Christian Morales LL." userId="acd2dd22fbae4b69" providerId="LiveId" clId="{F6790B3B-B400-4F75-8278-4B07F9FB7E6E}" dt="2021-07-05T03:55:40.302" v="53"/>
          <ac:picMkLst>
            <pc:docMk/>
            <pc:sldMk cId="2516906358" sldId="629"/>
            <ac:picMk id="18" creationId="{E347DEAA-2B45-4DE5-9066-5FBBED7A093E}"/>
          </ac:picMkLst>
        </pc:picChg>
        <pc:picChg chg="add mod">
          <ac:chgData name="Christian Morales LL." userId="acd2dd22fbae4b69" providerId="LiveId" clId="{F6790B3B-B400-4F75-8278-4B07F9FB7E6E}" dt="2021-07-05T03:55:40.302" v="53"/>
          <ac:picMkLst>
            <pc:docMk/>
            <pc:sldMk cId="2516906358" sldId="629"/>
            <ac:picMk id="22" creationId="{F377E781-56AC-4E8B-B860-9CB237135E3D}"/>
          </ac:picMkLst>
        </pc:picChg>
        <pc:picChg chg="add mod">
          <ac:chgData name="Christian Morales LL." userId="acd2dd22fbae4b69" providerId="LiveId" clId="{F6790B3B-B400-4F75-8278-4B07F9FB7E6E}" dt="2021-07-05T03:55:40.302" v="53"/>
          <ac:picMkLst>
            <pc:docMk/>
            <pc:sldMk cId="2516906358" sldId="629"/>
            <ac:picMk id="24" creationId="{F2794FCA-A98D-42A8-8F54-C214024A3C54}"/>
          </ac:picMkLst>
        </pc:picChg>
        <pc:picChg chg="add mod">
          <ac:chgData name="Christian Morales LL." userId="acd2dd22fbae4b69" providerId="LiveId" clId="{F6790B3B-B400-4F75-8278-4B07F9FB7E6E}" dt="2021-07-05T03:55:40.302" v="53"/>
          <ac:picMkLst>
            <pc:docMk/>
            <pc:sldMk cId="2516906358" sldId="629"/>
            <ac:picMk id="26" creationId="{7E3CD806-DDE0-4EDF-AE50-6C58457B2CD1}"/>
          </ac:picMkLst>
        </pc:picChg>
        <pc:picChg chg="add mod">
          <ac:chgData name="Christian Morales LL." userId="acd2dd22fbae4b69" providerId="LiveId" clId="{F6790B3B-B400-4F75-8278-4B07F9FB7E6E}" dt="2021-07-05T03:55:40.302" v="53"/>
          <ac:picMkLst>
            <pc:docMk/>
            <pc:sldMk cId="2516906358" sldId="629"/>
            <ac:picMk id="28" creationId="{3F1500D3-F4E3-4F41-85A5-AE6462FA5C2D}"/>
          </ac:picMkLst>
        </pc:picChg>
        <pc:picChg chg="add mod">
          <ac:chgData name="Christian Morales LL." userId="acd2dd22fbae4b69" providerId="LiveId" clId="{F6790B3B-B400-4F75-8278-4B07F9FB7E6E}" dt="2021-07-05T03:55:40.302" v="53"/>
          <ac:picMkLst>
            <pc:docMk/>
            <pc:sldMk cId="2516906358" sldId="629"/>
            <ac:picMk id="32" creationId="{4F60CB9F-7103-4A21-B7D2-369AA07AB942}"/>
          </ac:picMkLst>
        </pc:picChg>
        <pc:picChg chg="add mod">
          <ac:chgData name="Christian Morales LL." userId="acd2dd22fbae4b69" providerId="LiveId" clId="{F6790B3B-B400-4F75-8278-4B07F9FB7E6E}" dt="2021-07-05T03:55:40.302" v="53"/>
          <ac:picMkLst>
            <pc:docMk/>
            <pc:sldMk cId="2516906358" sldId="629"/>
            <ac:picMk id="33" creationId="{A4F89875-2A5C-428A-8698-C06156AD2DD3}"/>
          </ac:picMkLst>
        </pc:picChg>
        <pc:picChg chg="add mod">
          <ac:chgData name="Christian Morales LL." userId="acd2dd22fbae4b69" providerId="LiveId" clId="{F6790B3B-B400-4F75-8278-4B07F9FB7E6E}" dt="2021-07-05T03:55:40.302" v="53"/>
          <ac:picMkLst>
            <pc:docMk/>
            <pc:sldMk cId="2516906358" sldId="629"/>
            <ac:picMk id="34" creationId="{4F61BBCE-7F61-4BB1-896A-A0D2B1CF38A0}"/>
          </ac:picMkLst>
        </pc:picChg>
        <pc:picChg chg="add mod">
          <ac:chgData name="Christian Morales LL." userId="acd2dd22fbae4b69" providerId="LiveId" clId="{F6790B3B-B400-4F75-8278-4B07F9FB7E6E}" dt="2021-07-05T03:55:40.302" v="53"/>
          <ac:picMkLst>
            <pc:docMk/>
            <pc:sldMk cId="2516906358" sldId="629"/>
            <ac:picMk id="36" creationId="{2CEF6F02-A435-4B50-AFF2-36BCA5F21E09}"/>
          </ac:picMkLst>
        </pc:picChg>
        <pc:picChg chg="add mod">
          <ac:chgData name="Christian Morales LL." userId="acd2dd22fbae4b69" providerId="LiveId" clId="{F6790B3B-B400-4F75-8278-4B07F9FB7E6E}" dt="2021-07-05T03:55:40.302" v="53"/>
          <ac:picMkLst>
            <pc:docMk/>
            <pc:sldMk cId="2516906358" sldId="629"/>
            <ac:picMk id="38" creationId="{A42D9F71-0520-4F6D-99A4-849A0F71CF96}"/>
          </ac:picMkLst>
        </pc:picChg>
        <pc:picChg chg="add mod">
          <ac:chgData name="Christian Morales LL." userId="acd2dd22fbae4b69" providerId="LiveId" clId="{F6790B3B-B400-4F75-8278-4B07F9FB7E6E}" dt="2021-07-05T03:55:40.302" v="53"/>
          <ac:picMkLst>
            <pc:docMk/>
            <pc:sldMk cId="2516906358" sldId="629"/>
            <ac:picMk id="43" creationId="{B76B03F2-972D-4A17-A584-0FCBFFF160D5}"/>
          </ac:picMkLst>
        </pc:picChg>
        <pc:picChg chg="add mod">
          <ac:chgData name="Christian Morales LL." userId="acd2dd22fbae4b69" providerId="LiveId" clId="{F6790B3B-B400-4F75-8278-4B07F9FB7E6E}" dt="2021-07-05T03:55:40.302" v="53"/>
          <ac:picMkLst>
            <pc:docMk/>
            <pc:sldMk cId="2516906358" sldId="629"/>
            <ac:picMk id="44" creationId="{C6BC1E2B-D34E-4CD6-BAE8-651BDF2F435D}"/>
          </ac:picMkLst>
        </pc:picChg>
        <pc:picChg chg="add mod">
          <ac:chgData name="Christian Morales LL." userId="acd2dd22fbae4b69" providerId="LiveId" clId="{F6790B3B-B400-4F75-8278-4B07F9FB7E6E}" dt="2021-07-05T03:55:40.302" v="53"/>
          <ac:picMkLst>
            <pc:docMk/>
            <pc:sldMk cId="2516906358" sldId="629"/>
            <ac:picMk id="46" creationId="{A70C70E7-DE36-4EF2-A5C5-137193D96A92}"/>
          </ac:picMkLst>
        </pc:picChg>
        <pc:picChg chg="add mod">
          <ac:chgData name="Christian Morales LL." userId="acd2dd22fbae4b69" providerId="LiveId" clId="{F6790B3B-B400-4F75-8278-4B07F9FB7E6E}" dt="2021-07-05T03:55:40.302" v="53"/>
          <ac:picMkLst>
            <pc:docMk/>
            <pc:sldMk cId="2516906358" sldId="629"/>
            <ac:picMk id="48" creationId="{711D23BA-192F-492E-93B1-65798DBCBA17}"/>
          </ac:picMkLst>
        </pc:picChg>
        <pc:picChg chg="add mod">
          <ac:chgData name="Christian Morales LL." userId="acd2dd22fbae4b69" providerId="LiveId" clId="{F6790B3B-B400-4F75-8278-4B07F9FB7E6E}" dt="2021-07-05T03:55:40.302" v="53"/>
          <ac:picMkLst>
            <pc:docMk/>
            <pc:sldMk cId="2516906358" sldId="629"/>
            <ac:picMk id="51" creationId="{5E95AC5B-F7EA-4320-AB5E-67C37AAD46A7}"/>
          </ac:picMkLst>
        </pc:picChg>
        <pc:cxnChg chg="add mod">
          <ac:chgData name="Christian Morales LL." userId="acd2dd22fbae4b69" providerId="LiveId" clId="{F6790B3B-B400-4F75-8278-4B07F9FB7E6E}" dt="2021-07-05T03:55:40.302" v="53"/>
          <ac:cxnSpMkLst>
            <pc:docMk/>
            <pc:sldMk cId="2516906358" sldId="629"/>
            <ac:cxnSpMk id="20" creationId="{6823D004-C14C-43F6-8D90-3E459D24B509}"/>
          </ac:cxnSpMkLst>
        </pc:cxnChg>
        <pc:cxnChg chg="add mod">
          <ac:chgData name="Christian Morales LL." userId="acd2dd22fbae4b69" providerId="LiveId" clId="{F6790B3B-B400-4F75-8278-4B07F9FB7E6E}" dt="2021-07-05T03:55:40.302" v="53"/>
          <ac:cxnSpMkLst>
            <pc:docMk/>
            <pc:sldMk cId="2516906358" sldId="629"/>
            <ac:cxnSpMk id="21" creationId="{035B8400-5692-41BF-9035-A1A17FEB0835}"/>
          </ac:cxnSpMkLst>
        </pc:cxnChg>
        <pc:cxnChg chg="add mod">
          <ac:chgData name="Christian Morales LL." userId="acd2dd22fbae4b69" providerId="LiveId" clId="{F6790B3B-B400-4F75-8278-4B07F9FB7E6E}" dt="2021-07-05T03:55:40.302" v="53"/>
          <ac:cxnSpMkLst>
            <pc:docMk/>
            <pc:sldMk cId="2516906358" sldId="629"/>
            <ac:cxnSpMk id="50" creationId="{E564D339-6316-4227-9943-6E76924DF507}"/>
          </ac:cxnSpMkLst>
        </pc:cxnChg>
        <pc:cxnChg chg="add mod">
          <ac:chgData name="Christian Morales LL." userId="acd2dd22fbae4b69" providerId="LiveId" clId="{F6790B3B-B400-4F75-8278-4B07F9FB7E6E}" dt="2021-07-05T03:55:40.302" v="53"/>
          <ac:cxnSpMkLst>
            <pc:docMk/>
            <pc:sldMk cId="2516906358" sldId="629"/>
            <ac:cxnSpMk id="53" creationId="{52902CBE-4734-4C26-8BF6-7CDAA0010B0E}"/>
          </ac:cxnSpMkLst>
        </pc:cxnChg>
      </pc:sldChg>
      <pc:sldChg chg="del">
        <pc:chgData name="Christian Morales LL." userId="acd2dd22fbae4b69" providerId="LiveId" clId="{F6790B3B-B400-4F75-8278-4B07F9FB7E6E}" dt="2021-07-05T03:53:57.824" v="37" actId="47"/>
        <pc:sldMkLst>
          <pc:docMk/>
          <pc:sldMk cId="3611873327" sldId="629"/>
        </pc:sldMkLst>
      </pc:sldChg>
      <pc:sldChg chg="addSp delSp modSp add modAnim">
        <pc:chgData name="Christian Morales LL." userId="acd2dd22fbae4b69" providerId="LiveId" clId="{F6790B3B-B400-4F75-8278-4B07F9FB7E6E}" dt="2021-07-05T03:57:48.966" v="58"/>
        <pc:sldMkLst>
          <pc:docMk/>
          <pc:sldMk cId="2066977624" sldId="630"/>
        </pc:sldMkLst>
        <pc:spChg chg="mod">
          <ac:chgData name="Christian Morales LL." userId="acd2dd22fbae4b69" providerId="LiveId" clId="{F6790B3B-B400-4F75-8278-4B07F9FB7E6E}" dt="2021-07-05T03:57:18.644" v="55"/>
          <ac:spMkLst>
            <pc:docMk/>
            <pc:sldMk cId="2066977624" sldId="630"/>
            <ac:spMk id="2" creationId="{4AFA518F-E112-4F04-BE51-BEA80B33A8A4}"/>
          </ac:spMkLst>
        </pc:spChg>
        <pc:spChg chg="del">
          <ac:chgData name="Christian Morales LL." userId="acd2dd22fbae4b69" providerId="LiveId" clId="{F6790B3B-B400-4F75-8278-4B07F9FB7E6E}" dt="2021-07-05T03:57:24.841" v="56" actId="478"/>
          <ac:spMkLst>
            <pc:docMk/>
            <pc:sldMk cId="2066977624" sldId="630"/>
            <ac:spMk id="9" creationId="{9C652EB3-35EF-4726-9EEF-299C734CAD02}"/>
          </ac:spMkLst>
        </pc:spChg>
        <pc:spChg chg="del">
          <ac:chgData name="Christian Morales LL." userId="acd2dd22fbae4b69" providerId="LiveId" clId="{F6790B3B-B400-4F75-8278-4B07F9FB7E6E}" dt="2021-07-05T03:57:24.841" v="56" actId="478"/>
          <ac:spMkLst>
            <pc:docMk/>
            <pc:sldMk cId="2066977624" sldId="630"/>
            <ac:spMk id="10" creationId="{23612ED1-A275-44AA-954B-0DF5C88D2399}"/>
          </ac:spMkLst>
        </pc:spChg>
        <pc:spChg chg="del">
          <ac:chgData name="Christian Morales LL." userId="acd2dd22fbae4b69" providerId="LiveId" clId="{F6790B3B-B400-4F75-8278-4B07F9FB7E6E}" dt="2021-07-05T03:57:24.841" v="56" actId="478"/>
          <ac:spMkLst>
            <pc:docMk/>
            <pc:sldMk cId="2066977624" sldId="630"/>
            <ac:spMk id="11" creationId="{EBD3B1A0-5C5A-4863-9772-5E289629CD98}"/>
          </ac:spMkLst>
        </pc:spChg>
        <pc:spChg chg="del">
          <ac:chgData name="Christian Morales LL." userId="acd2dd22fbae4b69" providerId="LiveId" clId="{F6790B3B-B400-4F75-8278-4B07F9FB7E6E}" dt="2021-07-05T03:57:24.841" v="56" actId="478"/>
          <ac:spMkLst>
            <pc:docMk/>
            <pc:sldMk cId="2066977624" sldId="630"/>
            <ac:spMk id="13" creationId="{E8C58FBC-6E4B-4D66-99BD-1E7300F02A34}"/>
          </ac:spMkLst>
        </pc:spChg>
        <pc:spChg chg="del">
          <ac:chgData name="Christian Morales LL." userId="acd2dd22fbae4b69" providerId="LiveId" clId="{F6790B3B-B400-4F75-8278-4B07F9FB7E6E}" dt="2021-07-05T03:57:24.841" v="56" actId="478"/>
          <ac:spMkLst>
            <pc:docMk/>
            <pc:sldMk cId="2066977624" sldId="630"/>
            <ac:spMk id="15" creationId="{347A321D-17EC-4529-B432-BC24B94F1F97}"/>
          </ac:spMkLst>
        </pc:spChg>
        <pc:spChg chg="del">
          <ac:chgData name="Christian Morales LL." userId="acd2dd22fbae4b69" providerId="LiveId" clId="{F6790B3B-B400-4F75-8278-4B07F9FB7E6E}" dt="2021-07-05T03:57:24.841" v="56" actId="478"/>
          <ac:spMkLst>
            <pc:docMk/>
            <pc:sldMk cId="2066977624" sldId="630"/>
            <ac:spMk id="17" creationId="{38023CDD-3C08-4FD3-8F92-F497C57394EA}"/>
          </ac:spMkLst>
        </pc:spChg>
        <pc:spChg chg="del">
          <ac:chgData name="Christian Morales LL." userId="acd2dd22fbae4b69" providerId="LiveId" clId="{F6790B3B-B400-4F75-8278-4B07F9FB7E6E}" dt="2021-07-05T03:57:24.841" v="56" actId="478"/>
          <ac:spMkLst>
            <pc:docMk/>
            <pc:sldMk cId="2066977624" sldId="630"/>
            <ac:spMk id="19" creationId="{6FBF0448-B138-4B76-B7A0-50D0E26A47CE}"/>
          </ac:spMkLst>
        </pc:spChg>
        <pc:spChg chg="del">
          <ac:chgData name="Christian Morales LL." userId="acd2dd22fbae4b69" providerId="LiveId" clId="{F6790B3B-B400-4F75-8278-4B07F9FB7E6E}" dt="2021-07-05T03:57:24.841" v="56" actId="478"/>
          <ac:spMkLst>
            <pc:docMk/>
            <pc:sldMk cId="2066977624" sldId="630"/>
            <ac:spMk id="23" creationId="{4F9D8D26-6493-46A5-8C52-246544F78ED7}"/>
          </ac:spMkLst>
        </pc:spChg>
        <pc:spChg chg="del">
          <ac:chgData name="Christian Morales LL." userId="acd2dd22fbae4b69" providerId="LiveId" clId="{F6790B3B-B400-4F75-8278-4B07F9FB7E6E}" dt="2021-07-05T03:57:24.841" v="56" actId="478"/>
          <ac:spMkLst>
            <pc:docMk/>
            <pc:sldMk cId="2066977624" sldId="630"/>
            <ac:spMk id="25" creationId="{963BD4E6-7C1B-4433-BCE5-F2F664B24DB9}"/>
          </ac:spMkLst>
        </pc:spChg>
        <pc:spChg chg="del">
          <ac:chgData name="Christian Morales LL." userId="acd2dd22fbae4b69" providerId="LiveId" clId="{F6790B3B-B400-4F75-8278-4B07F9FB7E6E}" dt="2021-07-05T03:57:24.841" v="56" actId="478"/>
          <ac:spMkLst>
            <pc:docMk/>
            <pc:sldMk cId="2066977624" sldId="630"/>
            <ac:spMk id="27" creationId="{494A78DC-0185-4B2C-A936-ECF67BFC7D18}"/>
          </ac:spMkLst>
        </pc:spChg>
        <pc:spChg chg="del">
          <ac:chgData name="Christian Morales LL." userId="acd2dd22fbae4b69" providerId="LiveId" clId="{F6790B3B-B400-4F75-8278-4B07F9FB7E6E}" dt="2021-07-05T03:57:24.841" v="56" actId="478"/>
          <ac:spMkLst>
            <pc:docMk/>
            <pc:sldMk cId="2066977624" sldId="630"/>
            <ac:spMk id="29" creationId="{9C2BEA78-95F3-49EE-82F5-6C83B0A45174}"/>
          </ac:spMkLst>
        </pc:spChg>
        <pc:spChg chg="del">
          <ac:chgData name="Christian Morales LL." userId="acd2dd22fbae4b69" providerId="LiveId" clId="{F6790B3B-B400-4F75-8278-4B07F9FB7E6E}" dt="2021-07-05T03:57:24.841" v="56" actId="478"/>
          <ac:spMkLst>
            <pc:docMk/>
            <pc:sldMk cId="2066977624" sldId="630"/>
            <ac:spMk id="30" creationId="{21B585EA-A4E4-4F49-BB47-B15132B0EB93}"/>
          </ac:spMkLst>
        </pc:spChg>
        <pc:spChg chg="del">
          <ac:chgData name="Christian Morales LL." userId="acd2dd22fbae4b69" providerId="LiveId" clId="{F6790B3B-B400-4F75-8278-4B07F9FB7E6E}" dt="2021-07-05T03:57:24.841" v="56" actId="478"/>
          <ac:spMkLst>
            <pc:docMk/>
            <pc:sldMk cId="2066977624" sldId="630"/>
            <ac:spMk id="31" creationId="{ED0639E5-6562-441C-B83F-1643504C647E}"/>
          </ac:spMkLst>
        </pc:spChg>
        <pc:spChg chg="del">
          <ac:chgData name="Christian Morales LL." userId="acd2dd22fbae4b69" providerId="LiveId" clId="{F6790B3B-B400-4F75-8278-4B07F9FB7E6E}" dt="2021-07-05T03:57:24.841" v="56" actId="478"/>
          <ac:spMkLst>
            <pc:docMk/>
            <pc:sldMk cId="2066977624" sldId="630"/>
            <ac:spMk id="35" creationId="{B68336F3-E603-4D5B-96F8-A8D8F03749AB}"/>
          </ac:spMkLst>
        </pc:spChg>
        <pc:spChg chg="del">
          <ac:chgData name="Christian Morales LL." userId="acd2dd22fbae4b69" providerId="LiveId" clId="{F6790B3B-B400-4F75-8278-4B07F9FB7E6E}" dt="2021-07-05T03:57:24.841" v="56" actId="478"/>
          <ac:spMkLst>
            <pc:docMk/>
            <pc:sldMk cId="2066977624" sldId="630"/>
            <ac:spMk id="37" creationId="{9F00C3FB-BB55-4326-8F55-F13D25A23491}"/>
          </ac:spMkLst>
        </pc:spChg>
        <pc:spChg chg="del">
          <ac:chgData name="Christian Morales LL." userId="acd2dd22fbae4b69" providerId="LiveId" clId="{F6790B3B-B400-4F75-8278-4B07F9FB7E6E}" dt="2021-07-05T03:57:24.841" v="56" actId="478"/>
          <ac:spMkLst>
            <pc:docMk/>
            <pc:sldMk cId="2066977624" sldId="630"/>
            <ac:spMk id="39" creationId="{7861BD0E-6465-4C0F-BB94-C29066772778}"/>
          </ac:spMkLst>
        </pc:spChg>
        <pc:spChg chg="del">
          <ac:chgData name="Christian Morales LL." userId="acd2dd22fbae4b69" providerId="LiveId" clId="{F6790B3B-B400-4F75-8278-4B07F9FB7E6E}" dt="2021-07-05T03:57:24.841" v="56" actId="478"/>
          <ac:spMkLst>
            <pc:docMk/>
            <pc:sldMk cId="2066977624" sldId="630"/>
            <ac:spMk id="40" creationId="{35C8B107-6035-4F93-A2DA-8B2AC22B04C4}"/>
          </ac:spMkLst>
        </pc:spChg>
        <pc:spChg chg="del">
          <ac:chgData name="Christian Morales LL." userId="acd2dd22fbae4b69" providerId="LiveId" clId="{F6790B3B-B400-4F75-8278-4B07F9FB7E6E}" dt="2021-07-05T03:57:24.841" v="56" actId="478"/>
          <ac:spMkLst>
            <pc:docMk/>
            <pc:sldMk cId="2066977624" sldId="630"/>
            <ac:spMk id="41" creationId="{DA34BA0B-69BA-4E55-9194-2B177E5FE7B0}"/>
          </ac:spMkLst>
        </pc:spChg>
        <pc:spChg chg="del">
          <ac:chgData name="Christian Morales LL." userId="acd2dd22fbae4b69" providerId="LiveId" clId="{F6790B3B-B400-4F75-8278-4B07F9FB7E6E}" dt="2021-07-05T03:57:24.841" v="56" actId="478"/>
          <ac:spMkLst>
            <pc:docMk/>
            <pc:sldMk cId="2066977624" sldId="630"/>
            <ac:spMk id="42" creationId="{BBC08BA7-2340-4D38-8830-9760F422DB24}"/>
          </ac:spMkLst>
        </pc:spChg>
        <pc:spChg chg="del">
          <ac:chgData name="Christian Morales LL." userId="acd2dd22fbae4b69" providerId="LiveId" clId="{F6790B3B-B400-4F75-8278-4B07F9FB7E6E}" dt="2021-07-05T03:57:24.841" v="56" actId="478"/>
          <ac:spMkLst>
            <pc:docMk/>
            <pc:sldMk cId="2066977624" sldId="630"/>
            <ac:spMk id="45" creationId="{9A4F8536-A583-42E4-ACBC-0A7B28F14562}"/>
          </ac:spMkLst>
        </pc:spChg>
        <pc:spChg chg="del">
          <ac:chgData name="Christian Morales LL." userId="acd2dd22fbae4b69" providerId="LiveId" clId="{F6790B3B-B400-4F75-8278-4B07F9FB7E6E}" dt="2021-07-05T03:57:24.841" v="56" actId="478"/>
          <ac:spMkLst>
            <pc:docMk/>
            <pc:sldMk cId="2066977624" sldId="630"/>
            <ac:spMk id="47" creationId="{CF767EF1-CB12-4D1B-BA43-2D5025B02475}"/>
          </ac:spMkLst>
        </pc:spChg>
        <pc:spChg chg="del">
          <ac:chgData name="Christian Morales LL." userId="acd2dd22fbae4b69" providerId="LiveId" clId="{F6790B3B-B400-4F75-8278-4B07F9FB7E6E}" dt="2021-07-05T03:57:24.841" v="56" actId="478"/>
          <ac:spMkLst>
            <pc:docMk/>
            <pc:sldMk cId="2066977624" sldId="630"/>
            <ac:spMk id="49" creationId="{8B6FB400-ED3A-47D2-9256-AE2D2C034CAA}"/>
          </ac:spMkLst>
        </pc:spChg>
        <pc:spChg chg="del">
          <ac:chgData name="Christian Morales LL." userId="acd2dd22fbae4b69" providerId="LiveId" clId="{F6790B3B-B400-4F75-8278-4B07F9FB7E6E}" dt="2021-07-05T03:57:24.841" v="56" actId="478"/>
          <ac:spMkLst>
            <pc:docMk/>
            <pc:sldMk cId="2066977624" sldId="630"/>
            <ac:spMk id="52" creationId="{0B5ACA6C-5D7E-4102-9866-C6481C556682}"/>
          </ac:spMkLst>
        </pc:spChg>
        <pc:spChg chg="add mod">
          <ac:chgData name="Christian Morales LL." userId="acd2dd22fbae4b69" providerId="LiveId" clId="{F6790B3B-B400-4F75-8278-4B07F9FB7E6E}" dt="2021-07-05T03:57:48.966" v="58"/>
          <ac:spMkLst>
            <pc:docMk/>
            <pc:sldMk cId="2066977624" sldId="630"/>
            <ac:spMk id="54" creationId="{BA07D9C2-5B87-4609-90A2-5602C60C76B5}"/>
          </ac:spMkLst>
        </pc:spChg>
        <pc:spChg chg="add mod">
          <ac:chgData name="Christian Morales LL." userId="acd2dd22fbae4b69" providerId="LiveId" clId="{F6790B3B-B400-4F75-8278-4B07F9FB7E6E}" dt="2021-07-05T03:57:48.966" v="58"/>
          <ac:spMkLst>
            <pc:docMk/>
            <pc:sldMk cId="2066977624" sldId="630"/>
            <ac:spMk id="55" creationId="{B847BD65-70D0-49C7-87A5-BA7EF87765B0}"/>
          </ac:spMkLst>
        </pc:spChg>
        <pc:spChg chg="add mod">
          <ac:chgData name="Christian Morales LL." userId="acd2dd22fbae4b69" providerId="LiveId" clId="{F6790B3B-B400-4F75-8278-4B07F9FB7E6E}" dt="2021-07-05T03:57:48.966" v="58"/>
          <ac:spMkLst>
            <pc:docMk/>
            <pc:sldMk cId="2066977624" sldId="630"/>
            <ac:spMk id="56" creationId="{EA7B1340-E43C-4ADE-8A5D-A11CD7B434D7}"/>
          </ac:spMkLst>
        </pc:spChg>
        <pc:spChg chg="mod">
          <ac:chgData name="Christian Morales LL." userId="acd2dd22fbae4b69" providerId="LiveId" clId="{F6790B3B-B400-4F75-8278-4B07F9FB7E6E}" dt="2021-07-05T03:57:48.966" v="58"/>
          <ac:spMkLst>
            <pc:docMk/>
            <pc:sldMk cId="2066977624" sldId="630"/>
            <ac:spMk id="58" creationId="{FEA6EC34-499E-4278-93D2-B2E9C8177183}"/>
          </ac:spMkLst>
        </pc:spChg>
        <pc:spChg chg="mod">
          <ac:chgData name="Christian Morales LL." userId="acd2dd22fbae4b69" providerId="LiveId" clId="{F6790B3B-B400-4F75-8278-4B07F9FB7E6E}" dt="2021-07-05T03:57:48.966" v="58"/>
          <ac:spMkLst>
            <pc:docMk/>
            <pc:sldMk cId="2066977624" sldId="630"/>
            <ac:spMk id="59" creationId="{7D8EDF92-8856-49EC-AB66-CA4D182D6D7A}"/>
          </ac:spMkLst>
        </pc:spChg>
        <pc:spChg chg="mod">
          <ac:chgData name="Christian Morales LL." userId="acd2dd22fbae4b69" providerId="LiveId" clId="{F6790B3B-B400-4F75-8278-4B07F9FB7E6E}" dt="2021-07-05T03:57:48.966" v="58"/>
          <ac:spMkLst>
            <pc:docMk/>
            <pc:sldMk cId="2066977624" sldId="630"/>
            <ac:spMk id="61" creationId="{38EC6925-0314-4FCB-B27F-CE7D8A2CF023}"/>
          </ac:spMkLst>
        </pc:spChg>
        <pc:spChg chg="mod">
          <ac:chgData name="Christian Morales LL." userId="acd2dd22fbae4b69" providerId="LiveId" clId="{F6790B3B-B400-4F75-8278-4B07F9FB7E6E}" dt="2021-07-05T03:57:48.966" v="58"/>
          <ac:spMkLst>
            <pc:docMk/>
            <pc:sldMk cId="2066977624" sldId="630"/>
            <ac:spMk id="62" creationId="{8CA82112-63C6-46CD-BE0E-B700BF9A0115}"/>
          </ac:spMkLst>
        </pc:spChg>
        <pc:spChg chg="add mod">
          <ac:chgData name="Christian Morales LL." userId="acd2dd22fbae4b69" providerId="LiveId" clId="{F6790B3B-B400-4F75-8278-4B07F9FB7E6E}" dt="2021-07-05T03:57:48.966" v="58"/>
          <ac:spMkLst>
            <pc:docMk/>
            <pc:sldMk cId="2066977624" sldId="630"/>
            <ac:spMk id="63" creationId="{23176479-2FD7-46F5-AE55-CC30FEB42291}"/>
          </ac:spMkLst>
        </pc:spChg>
        <pc:grpChg chg="add mod">
          <ac:chgData name="Christian Morales LL." userId="acd2dd22fbae4b69" providerId="LiveId" clId="{F6790B3B-B400-4F75-8278-4B07F9FB7E6E}" dt="2021-07-05T03:57:48.966" v="58"/>
          <ac:grpSpMkLst>
            <pc:docMk/>
            <pc:sldMk cId="2066977624" sldId="630"/>
            <ac:grpSpMk id="57" creationId="{00521850-B5D7-4F62-A8B4-CAADC9E7355E}"/>
          </ac:grpSpMkLst>
        </pc:grpChg>
        <pc:grpChg chg="add mod">
          <ac:chgData name="Christian Morales LL." userId="acd2dd22fbae4b69" providerId="LiveId" clId="{F6790B3B-B400-4F75-8278-4B07F9FB7E6E}" dt="2021-07-05T03:57:48.966" v="58"/>
          <ac:grpSpMkLst>
            <pc:docMk/>
            <pc:sldMk cId="2066977624" sldId="630"/>
            <ac:grpSpMk id="60" creationId="{BA260A0E-3A4C-4F48-BB76-39C837067885}"/>
          </ac:grpSpMkLst>
        </pc:grpChg>
        <pc:picChg chg="del">
          <ac:chgData name="Christian Morales LL." userId="acd2dd22fbae4b69" providerId="LiveId" clId="{F6790B3B-B400-4F75-8278-4B07F9FB7E6E}" dt="2021-07-05T03:57:24.841" v="56" actId="478"/>
          <ac:picMkLst>
            <pc:docMk/>
            <pc:sldMk cId="2066977624" sldId="630"/>
            <ac:picMk id="5" creationId="{8AD0C2DF-3E5E-4EFE-9D2E-7966906D5D77}"/>
          </ac:picMkLst>
        </pc:picChg>
        <pc:picChg chg="del">
          <ac:chgData name="Christian Morales LL." userId="acd2dd22fbae4b69" providerId="LiveId" clId="{F6790B3B-B400-4F75-8278-4B07F9FB7E6E}" dt="2021-07-05T03:57:24.841" v="56" actId="478"/>
          <ac:picMkLst>
            <pc:docMk/>
            <pc:sldMk cId="2066977624" sldId="630"/>
            <ac:picMk id="6" creationId="{BBBAE9A1-495D-44FB-BB3C-7433C4F00073}"/>
          </ac:picMkLst>
        </pc:picChg>
        <pc:picChg chg="del">
          <ac:chgData name="Christian Morales LL." userId="acd2dd22fbae4b69" providerId="LiveId" clId="{F6790B3B-B400-4F75-8278-4B07F9FB7E6E}" dt="2021-07-05T03:57:24.841" v="56" actId="478"/>
          <ac:picMkLst>
            <pc:docMk/>
            <pc:sldMk cId="2066977624" sldId="630"/>
            <ac:picMk id="7" creationId="{D2310770-0DAD-482B-8A5B-589A6CA70C26}"/>
          </ac:picMkLst>
        </pc:picChg>
        <pc:picChg chg="del">
          <ac:chgData name="Christian Morales LL." userId="acd2dd22fbae4b69" providerId="LiveId" clId="{F6790B3B-B400-4F75-8278-4B07F9FB7E6E}" dt="2021-07-05T03:57:24.841" v="56" actId="478"/>
          <ac:picMkLst>
            <pc:docMk/>
            <pc:sldMk cId="2066977624" sldId="630"/>
            <ac:picMk id="12" creationId="{51EF55C0-B967-4C99-B6ED-18AC678E033C}"/>
          </ac:picMkLst>
        </pc:picChg>
        <pc:picChg chg="del">
          <ac:chgData name="Christian Morales LL." userId="acd2dd22fbae4b69" providerId="LiveId" clId="{F6790B3B-B400-4F75-8278-4B07F9FB7E6E}" dt="2021-07-05T03:57:24.841" v="56" actId="478"/>
          <ac:picMkLst>
            <pc:docMk/>
            <pc:sldMk cId="2066977624" sldId="630"/>
            <ac:picMk id="14" creationId="{E2007934-3DBE-4227-8E68-F75D2A1812B3}"/>
          </ac:picMkLst>
        </pc:picChg>
        <pc:picChg chg="del">
          <ac:chgData name="Christian Morales LL." userId="acd2dd22fbae4b69" providerId="LiveId" clId="{F6790B3B-B400-4F75-8278-4B07F9FB7E6E}" dt="2021-07-05T03:57:24.841" v="56" actId="478"/>
          <ac:picMkLst>
            <pc:docMk/>
            <pc:sldMk cId="2066977624" sldId="630"/>
            <ac:picMk id="16" creationId="{F4B8D302-901D-4E25-8D00-DAA7DBFBBE9F}"/>
          </ac:picMkLst>
        </pc:picChg>
        <pc:picChg chg="del">
          <ac:chgData name="Christian Morales LL." userId="acd2dd22fbae4b69" providerId="LiveId" clId="{F6790B3B-B400-4F75-8278-4B07F9FB7E6E}" dt="2021-07-05T03:57:24.841" v="56" actId="478"/>
          <ac:picMkLst>
            <pc:docMk/>
            <pc:sldMk cId="2066977624" sldId="630"/>
            <ac:picMk id="18" creationId="{E347DEAA-2B45-4DE5-9066-5FBBED7A093E}"/>
          </ac:picMkLst>
        </pc:picChg>
        <pc:picChg chg="del">
          <ac:chgData name="Christian Morales LL." userId="acd2dd22fbae4b69" providerId="LiveId" clId="{F6790B3B-B400-4F75-8278-4B07F9FB7E6E}" dt="2021-07-05T03:57:24.841" v="56" actId="478"/>
          <ac:picMkLst>
            <pc:docMk/>
            <pc:sldMk cId="2066977624" sldId="630"/>
            <ac:picMk id="22" creationId="{F377E781-56AC-4E8B-B860-9CB237135E3D}"/>
          </ac:picMkLst>
        </pc:picChg>
        <pc:picChg chg="del">
          <ac:chgData name="Christian Morales LL." userId="acd2dd22fbae4b69" providerId="LiveId" clId="{F6790B3B-B400-4F75-8278-4B07F9FB7E6E}" dt="2021-07-05T03:57:24.841" v="56" actId="478"/>
          <ac:picMkLst>
            <pc:docMk/>
            <pc:sldMk cId="2066977624" sldId="630"/>
            <ac:picMk id="24" creationId="{F2794FCA-A98D-42A8-8F54-C214024A3C54}"/>
          </ac:picMkLst>
        </pc:picChg>
        <pc:picChg chg="del">
          <ac:chgData name="Christian Morales LL." userId="acd2dd22fbae4b69" providerId="LiveId" clId="{F6790B3B-B400-4F75-8278-4B07F9FB7E6E}" dt="2021-07-05T03:57:24.841" v="56" actId="478"/>
          <ac:picMkLst>
            <pc:docMk/>
            <pc:sldMk cId="2066977624" sldId="630"/>
            <ac:picMk id="26" creationId="{7E3CD806-DDE0-4EDF-AE50-6C58457B2CD1}"/>
          </ac:picMkLst>
        </pc:picChg>
        <pc:picChg chg="del">
          <ac:chgData name="Christian Morales LL." userId="acd2dd22fbae4b69" providerId="LiveId" clId="{F6790B3B-B400-4F75-8278-4B07F9FB7E6E}" dt="2021-07-05T03:57:24.841" v="56" actId="478"/>
          <ac:picMkLst>
            <pc:docMk/>
            <pc:sldMk cId="2066977624" sldId="630"/>
            <ac:picMk id="28" creationId="{3F1500D3-F4E3-4F41-85A5-AE6462FA5C2D}"/>
          </ac:picMkLst>
        </pc:picChg>
        <pc:picChg chg="del">
          <ac:chgData name="Christian Morales LL." userId="acd2dd22fbae4b69" providerId="LiveId" clId="{F6790B3B-B400-4F75-8278-4B07F9FB7E6E}" dt="2021-07-05T03:57:24.841" v="56" actId="478"/>
          <ac:picMkLst>
            <pc:docMk/>
            <pc:sldMk cId="2066977624" sldId="630"/>
            <ac:picMk id="32" creationId="{4F60CB9F-7103-4A21-B7D2-369AA07AB942}"/>
          </ac:picMkLst>
        </pc:picChg>
        <pc:picChg chg="del">
          <ac:chgData name="Christian Morales LL." userId="acd2dd22fbae4b69" providerId="LiveId" clId="{F6790B3B-B400-4F75-8278-4B07F9FB7E6E}" dt="2021-07-05T03:57:24.841" v="56" actId="478"/>
          <ac:picMkLst>
            <pc:docMk/>
            <pc:sldMk cId="2066977624" sldId="630"/>
            <ac:picMk id="33" creationId="{A4F89875-2A5C-428A-8698-C06156AD2DD3}"/>
          </ac:picMkLst>
        </pc:picChg>
        <pc:picChg chg="del">
          <ac:chgData name="Christian Morales LL." userId="acd2dd22fbae4b69" providerId="LiveId" clId="{F6790B3B-B400-4F75-8278-4B07F9FB7E6E}" dt="2021-07-05T03:57:24.841" v="56" actId="478"/>
          <ac:picMkLst>
            <pc:docMk/>
            <pc:sldMk cId="2066977624" sldId="630"/>
            <ac:picMk id="34" creationId="{4F61BBCE-7F61-4BB1-896A-A0D2B1CF38A0}"/>
          </ac:picMkLst>
        </pc:picChg>
        <pc:picChg chg="del">
          <ac:chgData name="Christian Morales LL." userId="acd2dd22fbae4b69" providerId="LiveId" clId="{F6790B3B-B400-4F75-8278-4B07F9FB7E6E}" dt="2021-07-05T03:57:24.841" v="56" actId="478"/>
          <ac:picMkLst>
            <pc:docMk/>
            <pc:sldMk cId="2066977624" sldId="630"/>
            <ac:picMk id="36" creationId="{2CEF6F02-A435-4B50-AFF2-36BCA5F21E09}"/>
          </ac:picMkLst>
        </pc:picChg>
        <pc:picChg chg="del">
          <ac:chgData name="Christian Morales LL." userId="acd2dd22fbae4b69" providerId="LiveId" clId="{F6790B3B-B400-4F75-8278-4B07F9FB7E6E}" dt="2021-07-05T03:57:24.841" v="56" actId="478"/>
          <ac:picMkLst>
            <pc:docMk/>
            <pc:sldMk cId="2066977624" sldId="630"/>
            <ac:picMk id="38" creationId="{A42D9F71-0520-4F6D-99A4-849A0F71CF96}"/>
          </ac:picMkLst>
        </pc:picChg>
        <pc:picChg chg="del">
          <ac:chgData name="Christian Morales LL." userId="acd2dd22fbae4b69" providerId="LiveId" clId="{F6790B3B-B400-4F75-8278-4B07F9FB7E6E}" dt="2021-07-05T03:57:24.841" v="56" actId="478"/>
          <ac:picMkLst>
            <pc:docMk/>
            <pc:sldMk cId="2066977624" sldId="630"/>
            <ac:picMk id="43" creationId="{B76B03F2-972D-4A17-A584-0FCBFFF160D5}"/>
          </ac:picMkLst>
        </pc:picChg>
        <pc:picChg chg="del">
          <ac:chgData name="Christian Morales LL." userId="acd2dd22fbae4b69" providerId="LiveId" clId="{F6790B3B-B400-4F75-8278-4B07F9FB7E6E}" dt="2021-07-05T03:57:24.841" v="56" actId="478"/>
          <ac:picMkLst>
            <pc:docMk/>
            <pc:sldMk cId="2066977624" sldId="630"/>
            <ac:picMk id="44" creationId="{C6BC1E2B-D34E-4CD6-BAE8-651BDF2F435D}"/>
          </ac:picMkLst>
        </pc:picChg>
        <pc:picChg chg="del">
          <ac:chgData name="Christian Morales LL." userId="acd2dd22fbae4b69" providerId="LiveId" clId="{F6790B3B-B400-4F75-8278-4B07F9FB7E6E}" dt="2021-07-05T03:57:24.841" v="56" actId="478"/>
          <ac:picMkLst>
            <pc:docMk/>
            <pc:sldMk cId="2066977624" sldId="630"/>
            <ac:picMk id="46" creationId="{A70C70E7-DE36-4EF2-A5C5-137193D96A92}"/>
          </ac:picMkLst>
        </pc:picChg>
        <pc:picChg chg="del">
          <ac:chgData name="Christian Morales LL." userId="acd2dd22fbae4b69" providerId="LiveId" clId="{F6790B3B-B400-4F75-8278-4B07F9FB7E6E}" dt="2021-07-05T03:57:24.841" v="56" actId="478"/>
          <ac:picMkLst>
            <pc:docMk/>
            <pc:sldMk cId="2066977624" sldId="630"/>
            <ac:picMk id="48" creationId="{711D23BA-192F-492E-93B1-65798DBCBA17}"/>
          </ac:picMkLst>
        </pc:picChg>
        <pc:picChg chg="del">
          <ac:chgData name="Christian Morales LL." userId="acd2dd22fbae4b69" providerId="LiveId" clId="{F6790B3B-B400-4F75-8278-4B07F9FB7E6E}" dt="2021-07-05T03:57:24.841" v="56" actId="478"/>
          <ac:picMkLst>
            <pc:docMk/>
            <pc:sldMk cId="2066977624" sldId="630"/>
            <ac:picMk id="51" creationId="{5E95AC5B-F7EA-4320-AB5E-67C37AAD46A7}"/>
          </ac:picMkLst>
        </pc:picChg>
        <pc:cxnChg chg="del">
          <ac:chgData name="Christian Morales LL." userId="acd2dd22fbae4b69" providerId="LiveId" clId="{F6790B3B-B400-4F75-8278-4B07F9FB7E6E}" dt="2021-07-05T03:57:24.841" v="56" actId="478"/>
          <ac:cxnSpMkLst>
            <pc:docMk/>
            <pc:sldMk cId="2066977624" sldId="630"/>
            <ac:cxnSpMk id="20" creationId="{6823D004-C14C-43F6-8D90-3E459D24B509}"/>
          </ac:cxnSpMkLst>
        </pc:cxnChg>
        <pc:cxnChg chg="del">
          <ac:chgData name="Christian Morales LL." userId="acd2dd22fbae4b69" providerId="LiveId" clId="{F6790B3B-B400-4F75-8278-4B07F9FB7E6E}" dt="2021-07-05T03:57:24.841" v="56" actId="478"/>
          <ac:cxnSpMkLst>
            <pc:docMk/>
            <pc:sldMk cId="2066977624" sldId="630"/>
            <ac:cxnSpMk id="21" creationId="{035B8400-5692-41BF-9035-A1A17FEB0835}"/>
          </ac:cxnSpMkLst>
        </pc:cxnChg>
        <pc:cxnChg chg="del">
          <ac:chgData name="Christian Morales LL." userId="acd2dd22fbae4b69" providerId="LiveId" clId="{F6790B3B-B400-4F75-8278-4B07F9FB7E6E}" dt="2021-07-05T03:57:24.841" v="56" actId="478"/>
          <ac:cxnSpMkLst>
            <pc:docMk/>
            <pc:sldMk cId="2066977624" sldId="630"/>
            <ac:cxnSpMk id="50" creationId="{E564D339-6316-4227-9943-6E76924DF507}"/>
          </ac:cxnSpMkLst>
        </pc:cxnChg>
        <pc:cxnChg chg="del">
          <ac:chgData name="Christian Morales LL." userId="acd2dd22fbae4b69" providerId="LiveId" clId="{F6790B3B-B400-4F75-8278-4B07F9FB7E6E}" dt="2021-07-05T03:57:24.841" v="56" actId="478"/>
          <ac:cxnSpMkLst>
            <pc:docMk/>
            <pc:sldMk cId="2066977624" sldId="630"/>
            <ac:cxnSpMk id="53" creationId="{52902CBE-4734-4C26-8BF6-7CDAA0010B0E}"/>
          </ac:cxnSpMkLst>
        </pc:cxnChg>
      </pc:sldChg>
      <pc:sldChg chg="del">
        <pc:chgData name="Christian Morales LL." userId="acd2dd22fbae4b69" providerId="LiveId" clId="{F6790B3B-B400-4F75-8278-4B07F9FB7E6E}" dt="2021-07-05T03:53:57.824" v="37" actId="47"/>
        <pc:sldMkLst>
          <pc:docMk/>
          <pc:sldMk cId="2711072544" sldId="630"/>
        </pc:sldMkLst>
      </pc:sldChg>
      <pc:sldChg chg="del">
        <pc:chgData name="Christian Morales LL." userId="acd2dd22fbae4b69" providerId="LiveId" clId="{F6790B3B-B400-4F75-8278-4B07F9FB7E6E}" dt="2021-07-05T03:53:57.824" v="37" actId="47"/>
        <pc:sldMkLst>
          <pc:docMk/>
          <pc:sldMk cId="2862677827" sldId="631"/>
        </pc:sldMkLst>
      </pc:sldChg>
      <pc:sldChg chg="addSp modSp add">
        <pc:chgData name="Christian Morales LL." userId="acd2dd22fbae4b69" providerId="LiveId" clId="{F6790B3B-B400-4F75-8278-4B07F9FB7E6E}" dt="2021-07-05T04:00:26.909" v="60"/>
        <pc:sldMkLst>
          <pc:docMk/>
          <pc:sldMk cId="3999613697" sldId="631"/>
        </pc:sldMkLst>
        <pc:spChg chg="add mod">
          <ac:chgData name="Christian Morales LL." userId="acd2dd22fbae4b69" providerId="LiveId" clId="{F6790B3B-B400-4F75-8278-4B07F9FB7E6E}" dt="2021-07-05T04:00:26.909" v="60"/>
          <ac:spMkLst>
            <pc:docMk/>
            <pc:sldMk cId="3999613697" sldId="631"/>
            <ac:spMk id="4" creationId="{C002441C-185D-4004-9C61-1839DFE415F5}"/>
          </ac:spMkLst>
        </pc:spChg>
        <pc:spChg chg="add mod">
          <ac:chgData name="Christian Morales LL." userId="acd2dd22fbae4b69" providerId="LiveId" clId="{F6790B3B-B400-4F75-8278-4B07F9FB7E6E}" dt="2021-07-05T04:00:26.909" v="60"/>
          <ac:spMkLst>
            <pc:docMk/>
            <pc:sldMk cId="3999613697" sldId="631"/>
            <ac:spMk id="5" creationId="{336CD1EF-6B91-4A52-9A28-6531BB0BB16D}"/>
          </ac:spMkLst>
        </pc:spChg>
        <pc:spChg chg="add mod">
          <ac:chgData name="Christian Morales LL." userId="acd2dd22fbae4b69" providerId="LiveId" clId="{F6790B3B-B400-4F75-8278-4B07F9FB7E6E}" dt="2021-07-05T04:00:26.909" v="60"/>
          <ac:spMkLst>
            <pc:docMk/>
            <pc:sldMk cId="3999613697" sldId="631"/>
            <ac:spMk id="6" creationId="{54B3636E-CC4C-42A4-A83D-B841921581AF}"/>
          </ac:spMkLst>
        </pc:spChg>
      </pc:sldChg>
      <pc:sldChg chg="addSp modSp add">
        <pc:chgData name="Christian Morales LL." userId="acd2dd22fbae4b69" providerId="LiveId" clId="{F6790B3B-B400-4F75-8278-4B07F9FB7E6E}" dt="2021-07-05T04:00:46.090" v="62"/>
        <pc:sldMkLst>
          <pc:docMk/>
          <pc:sldMk cId="3526952317" sldId="632"/>
        </pc:sldMkLst>
        <pc:spChg chg="add mod">
          <ac:chgData name="Christian Morales LL." userId="acd2dd22fbae4b69" providerId="LiveId" clId="{F6790B3B-B400-4F75-8278-4B07F9FB7E6E}" dt="2021-07-05T04:00:46.090" v="62"/>
          <ac:spMkLst>
            <pc:docMk/>
            <pc:sldMk cId="3526952317" sldId="632"/>
            <ac:spMk id="4" creationId="{7F02C7C2-AB4D-423D-8FBD-2F6B1C1D9D8B}"/>
          </ac:spMkLst>
        </pc:spChg>
        <pc:picChg chg="add mod">
          <ac:chgData name="Christian Morales LL." userId="acd2dd22fbae4b69" providerId="LiveId" clId="{F6790B3B-B400-4F75-8278-4B07F9FB7E6E}" dt="2021-07-05T04:00:46.090" v="62"/>
          <ac:picMkLst>
            <pc:docMk/>
            <pc:sldMk cId="3526952317" sldId="632"/>
            <ac:picMk id="5" creationId="{95277B44-3AFC-4927-8DB9-185AACEE5801}"/>
          </ac:picMkLst>
        </pc:picChg>
        <pc:picChg chg="add mod">
          <ac:chgData name="Christian Morales LL." userId="acd2dd22fbae4b69" providerId="LiveId" clId="{F6790B3B-B400-4F75-8278-4B07F9FB7E6E}" dt="2021-07-05T04:00:46.090" v="62"/>
          <ac:picMkLst>
            <pc:docMk/>
            <pc:sldMk cId="3526952317" sldId="632"/>
            <ac:picMk id="6" creationId="{9C0FC50A-1F40-41F0-A802-DCE49CC60FB2}"/>
          </ac:picMkLst>
        </pc:picChg>
      </pc:sldChg>
      <pc:sldChg chg="del">
        <pc:chgData name="Christian Morales LL." userId="acd2dd22fbae4b69" providerId="LiveId" clId="{F6790B3B-B400-4F75-8278-4B07F9FB7E6E}" dt="2021-07-05T03:53:57.824" v="37" actId="47"/>
        <pc:sldMkLst>
          <pc:docMk/>
          <pc:sldMk cId="3737965249" sldId="632"/>
        </pc:sldMkLst>
      </pc:sldChg>
      <pc:sldChg chg="del">
        <pc:chgData name="Christian Morales LL." userId="acd2dd22fbae4b69" providerId="LiveId" clId="{F6790B3B-B400-4F75-8278-4B07F9FB7E6E}" dt="2021-07-05T03:53:57.824" v="37" actId="47"/>
        <pc:sldMkLst>
          <pc:docMk/>
          <pc:sldMk cId="292339041" sldId="633"/>
        </pc:sldMkLst>
      </pc:sldChg>
      <pc:sldChg chg="addSp modSp add">
        <pc:chgData name="Christian Morales LL." userId="acd2dd22fbae4b69" providerId="LiveId" clId="{F6790B3B-B400-4F75-8278-4B07F9FB7E6E}" dt="2021-07-05T04:01:12.686" v="66"/>
        <pc:sldMkLst>
          <pc:docMk/>
          <pc:sldMk cId="1239649457" sldId="633"/>
        </pc:sldMkLst>
        <pc:spChg chg="mod">
          <ac:chgData name="Christian Morales LL." userId="acd2dd22fbae4b69" providerId="LiveId" clId="{F6790B3B-B400-4F75-8278-4B07F9FB7E6E}" dt="2021-07-05T04:01:12.686" v="66"/>
          <ac:spMkLst>
            <pc:docMk/>
            <pc:sldMk cId="1239649457" sldId="633"/>
            <ac:spMk id="2" creationId="{4AFA518F-E112-4F04-BE51-BEA80B33A8A4}"/>
          </ac:spMkLst>
        </pc:spChg>
        <pc:spChg chg="add mod">
          <ac:chgData name="Christian Morales LL." userId="acd2dd22fbae4b69" providerId="LiveId" clId="{F6790B3B-B400-4F75-8278-4B07F9FB7E6E}" dt="2021-07-05T04:01:01.448" v="65" actId="27636"/>
          <ac:spMkLst>
            <pc:docMk/>
            <pc:sldMk cId="1239649457" sldId="633"/>
            <ac:spMk id="4" creationId="{1F1FAC09-F8D9-48F6-BFB3-0B32B2DB8D48}"/>
          </ac:spMkLst>
        </pc:spChg>
        <pc:spChg chg="add mod">
          <ac:chgData name="Christian Morales LL." userId="acd2dd22fbae4b69" providerId="LiveId" clId="{F6790B3B-B400-4F75-8278-4B07F9FB7E6E}" dt="2021-07-05T04:01:01.448" v="65" actId="27636"/>
          <ac:spMkLst>
            <pc:docMk/>
            <pc:sldMk cId="1239649457" sldId="633"/>
            <ac:spMk id="5" creationId="{C8A36AB6-B436-4E27-A751-88116B45AF31}"/>
          </ac:spMkLst>
        </pc:spChg>
        <pc:picChg chg="add mod">
          <ac:chgData name="Christian Morales LL." userId="acd2dd22fbae4b69" providerId="LiveId" clId="{F6790B3B-B400-4F75-8278-4B07F9FB7E6E}" dt="2021-07-05T04:01:01.448" v="65" actId="27636"/>
          <ac:picMkLst>
            <pc:docMk/>
            <pc:sldMk cId="1239649457" sldId="633"/>
            <ac:picMk id="6" creationId="{5BF558F5-C685-44A5-AEF4-6973BA6F1922}"/>
          </ac:picMkLst>
        </pc:picChg>
        <pc:picChg chg="add mod">
          <ac:chgData name="Christian Morales LL." userId="acd2dd22fbae4b69" providerId="LiveId" clId="{F6790B3B-B400-4F75-8278-4B07F9FB7E6E}" dt="2021-07-05T04:01:01.448" v="65" actId="27636"/>
          <ac:picMkLst>
            <pc:docMk/>
            <pc:sldMk cId="1239649457" sldId="633"/>
            <ac:picMk id="7" creationId="{0BBF8919-5653-4D89-A67F-CFECD40C3EFB}"/>
          </ac:picMkLst>
        </pc:picChg>
      </pc:sldChg>
      <pc:sldChg chg="del">
        <pc:chgData name="Christian Morales LL." userId="acd2dd22fbae4b69" providerId="LiveId" clId="{F6790B3B-B400-4F75-8278-4B07F9FB7E6E}" dt="2021-07-05T03:53:57.824" v="37" actId="47"/>
        <pc:sldMkLst>
          <pc:docMk/>
          <pc:sldMk cId="75436207" sldId="634"/>
        </pc:sldMkLst>
      </pc:sldChg>
      <pc:sldChg chg="addSp modSp add">
        <pc:chgData name="Christian Morales LL." userId="acd2dd22fbae4b69" providerId="LiveId" clId="{F6790B3B-B400-4F75-8278-4B07F9FB7E6E}" dt="2021-07-05T04:01:41.127" v="69"/>
        <pc:sldMkLst>
          <pc:docMk/>
          <pc:sldMk cId="1123217107" sldId="634"/>
        </pc:sldMkLst>
        <pc:spChg chg="mod">
          <ac:chgData name="Christian Morales LL." userId="acd2dd22fbae4b69" providerId="LiveId" clId="{F6790B3B-B400-4F75-8278-4B07F9FB7E6E}" dt="2021-07-05T04:01:30.691" v="67"/>
          <ac:spMkLst>
            <pc:docMk/>
            <pc:sldMk cId="1123217107" sldId="634"/>
            <ac:spMk id="2" creationId="{4AFA518F-E112-4F04-BE51-BEA80B33A8A4}"/>
          </ac:spMkLst>
        </pc:spChg>
        <pc:spChg chg="add mod">
          <ac:chgData name="Christian Morales LL." userId="acd2dd22fbae4b69" providerId="LiveId" clId="{F6790B3B-B400-4F75-8278-4B07F9FB7E6E}" dt="2021-07-05T04:01:41.127" v="69"/>
          <ac:spMkLst>
            <pc:docMk/>
            <pc:sldMk cId="1123217107" sldId="634"/>
            <ac:spMk id="4" creationId="{DCEB05BF-2A4B-4745-9467-50D16D149A24}"/>
          </ac:spMkLst>
        </pc:spChg>
        <pc:picChg chg="add mod">
          <ac:chgData name="Christian Morales LL." userId="acd2dd22fbae4b69" providerId="LiveId" clId="{F6790B3B-B400-4F75-8278-4B07F9FB7E6E}" dt="2021-07-05T04:01:41.127" v="69"/>
          <ac:picMkLst>
            <pc:docMk/>
            <pc:sldMk cId="1123217107" sldId="634"/>
            <ac:picMk id="5" creationId="{E2F7C1E3-E1EE-4050-A617-643E83EB66CD}"/>
          </ac:picMkLst>
        </pc:picChg>
        <pc:picChg chg="add mod">
          <ac:chgData name="Christian Morales LL." userId="acd2dd22fbae4b69" providerId="LiveId" clId="{F6790B3B-B400-4F75-8278-4B07F9FB7E6E}" dt="2021-07-05T04:01:41.127" v="69"/>
          <ac:picMkLst>
            <pc:docMk/>
            <pc:sldMk cId="1123217107" sldId="634"/>
            <ac:picMk id="6" creationId="{6B5F0DBC-6B0B-4565-A0E0-AEDD117BD850}"/>
          </ac:picMkLst>
        </pc:picChg>
      </pc:sldChg>
      <pc:sldChg chg="addSp modSp add mod modAnim">
        <pc:chgData name="Christian Morales LL." userId="acd2dd22fbae4b69" providerId="LiveId" clId="{F6790B3B-B400-4F75-8278-4B07F9FB7E6E}" dt="2021-07-05T04:02:02.606" v="73"/>
        <pc:sldMkLst>
          <pc:docMk/>
          <pc:sldMk cId="2939587575" sldId="635"/>
        </pc:sldMkLst>
        <pc:spChg chg="mod">
          <ac:chgData name="Christian Morales LL." userId="acd2dd22fbae4b69" providerId="LiveId" clId="{F6790B3B-B400-4F75-8278-4B07F9FB7E6E}" dt="2021-07-05T04:01:52.030" v="71" actId="27636"/>
          <ac:spMkLst>
            <pc:docMk/>
            <pc:sldMk cId="2939587575" sldId="635"/>
            <ac:spMk id="2" creationId="{4AFA518F-E112-4F04-BE51-BEA80B33A8A4}"/>
          </ac:spMkLst>
        </pc:spChg>
        <pc:spChg chg="add mod">
          <ac:chgData name="Christian Morales LL." userId="acd2dd22fbae4b69" providerId="LiveId" clId="{F6790B3B-B400-4F75-8278-4B07F9FB7E6E}" dt="2021-07-05T04:02:02.606" v="73"/>
          <ac:spMkLst>
            <pc:docMk/>
            <pc:sldMk cId="2939587575" sldId="635"/>
            <ac:spMk id="4" creationId="{B0652740-A1F4-4B11-8E7F-A324A70424C9}"/>
          </ac:spMkLst>
        </pc:spChg>
      </pc:sldChg>
      <pc:sldChg chg="del">
        <pc:chgData name="Christian Morales LL." userId="acd2dd22fbae4b69" providerId="LiveId" clId="{F6790B3B-B400-4F75-8278-4B07F9FB7E6E}" dt="2021-07-05T03:53:57.824" v="37" actId="47"/>
        <pc:sldMkLst>
          <pc:docMk/>
          <pc:sldMk cId="3970939085" sldId="635"/>
        </pc:sldMkLst>
      </pc:sldChg>
      <pc:sldChg chg="del">
        <pc:chgData name="Christian Morales LL." userId="acd2dd22fbae4b69" providerId="LiveId" clId="{F6790B3B-B400-4F75-8278-4B07F9FB7E6E}" dt="2021-07-05T03:53:57.824" v="37" actId="47"/>
        <pc:sldMkLst>
          <pc:docMk/>
          <pc:sldMk cId="1315541457" sldId="636"/>
        </pc:sldMkLst>
      </pc:sldChg>
      <pc:sldChg chg="addSp modSp add mod ord">
        <pc:chgData name="Christian Morales LL." userId="acd2dd22fbae4b69" providerId="LiveId" clId="{F6790B3B-B400-4F75-8278-4B07F9FB7E6E}" dt="2021-07-05T04:03:13.401" v="90"/>
        <pc:sldMkLst>
          <pc:docMk/>
          <pc:sldMk cId="1866491827" sldId="636"/>
        </pc:sldMkLst>
        <pc:spChg chg="mod">
          <ac:chgData name="Christian Morales LL." userId="acd2dd22fbae4b69" providerId="LiveId" clId="{F6790B3B-B400-4F75-8278-4B07F9FB7E6E}" dt="2021-07-05T04:02:43.506" v="83" actId="27636"/>
          <ac:spMkLst>
            <pc:docMk/>
            <pc:sldMk cId="1866491827" sldId="636"/>
            <ac:spMk id="2" creationId="{4AFA518F-E112-4F04-BE51-BEA80B33A8A4}"/>
          </ac:spMkLst>
        </pc:spChg>
        <pc:spChg chg="add mod">
          <ac:chgData name="Christian Morales LL." userId="acd2dd22fbae4b69" providerId="LiveId" clId="{F6790B3B-B400-4F75-8278-4B07F9FB7E6E}" dt="2021-07-05T04:03:13.401" v="90"/>
          <ac:spMkLst>
            <pc:docMk/>
            <pc:sldMk cId="1866491827" sldId="636"/>
            <ac:spMk id="4" creationId="{1DC18683-47F3-4367-B47F-AA6F73653133}"/>
          </ac:spMkLst>
        </pc:spChg>
        <pc:spChg chg="add mod">
          <ac:chgData name="Christian Morales LL." userId="acd2dd22fbae4b69" providerId="LiveId" clId="{F6790B3B-B400-4F75-8278-4B07F9FB7E6E}" dt="2021-07-05T04:03:13.401" v="90"/>
          <ac:spMkLst>
            <pc:docMk/>
            <pc:sldMk cId="1866491827" sldId="636"/>
            <ac:spMk id="6" creationId="{E8B6E07C-7BAD-4C36-9FFA-32E6BA730C2A}"/>
          </ac:spMkLst>
        </pc:spChg>
        <pc:picChg chg="add mod">
          <ac:chgData name="Christian Morales LL." userId="acd2dd22fbae4b69" providerId="LiveId" clId="{F6790B3B-B400-4F75-8278-4B07F9FB7E6E}" dt="2021-07-05T04:03:13.401" v="90"/>
          <ac:picMkLst>
            <pc:docMk/>
            <pc:sldMk cId="1866491827" sldId="636"/>
            <ac:picMk id="5" creationId="{B870DED5-93F3-4702-987A-096023DB558A}"/>
          </ac:picMkLst>
        </pc:picChg>
      </pc:sldChg>
      <pc:sldChg chg="addSp modSp add mod">
        <pc:chgData name="Christian Morales LL." userId="acd2dd22fbae4b69" providerId="LiveId" clId="{F6790B3B-B400-4F75-8278-4B07F9FB7E6E}" dt="2021-07-05T04:02:27.272" v="78" actId="27636"/>
        <pc:sldMkLst>
          <pc:docMk/>
          <pc:sldMk cId="2606749525" sldId="637"/>
        </pc:sldMkLst>
        <pc:spChg chg="mod">
          <ac:chgData name="Christian Morales LL." userId="acd2dd22fbae4b69" providerId="LiveId" clId="{F6790B3B-B400-4F75-8278-4B07F9FB7E6E}" dt="2021-07-05T04:02:27.272" v="78" actId="27636"/>
          <ac:spMkLst>
            <pc:docMk/>
            <pc:sldMk cId="2606749525" sldId="637"/>
            <ac:spMk id="2" creationId="{4AFA518F-E112-4F04-BE51-BEA80B33A8A4}"/>
          </ac:spMkLst>
        </pc:spChg>
        <pc:spChg chg="add mod">
          <ac:chgData name="Christian Morales LL." userId="acd2dd22fbae4b69" providerId="LiveId" clId="{F6790B3B-B400-4F75-8278-4B07F9FB7E6E}" dt="2021-07-05T04:02:17.499" v="75"/>
          <ac:spMkLst>
            <pc:docMk/>
            <pc:sldMk cId="2606749525" sldId="637"/>
            <ac:spMk id="4" creationId="{99F60069-5655-403D-A6F8-0A8289C48B5D}"/>
          </ac:spMkLst>
        </pc:spChg>
        <pc:spChg chg="add mod">
          <ac:chgData name="Christian Morales LL." userId="acd2dd22fbae4b69" providerId="LiveId" clId="{F6790B3B-B400-4F75-8278-4B07F9FB7E6E}" dt="2021-07-05T04:02:17.499" v="75"/>
          <ac:spMkLst>
            <pc:docMk/>
            <pc:sldMk cId="2606749525" sldId="637"/>
            <ac:spMk id="6" creationId="{C6065FFF-5140-4390-A3C0-4C977D32355A}"/>
          </ac:spMkLst>
        </pc:spChg>
        <pc:spChg chg="add mod">
          <ac:chgData name="Christian Morales LL." userId="acd2dd22fbae4b69" providerId="LiveId" clId="{F6790B3B-B400-4F75-8278-4B07F9FB7E6E}" dt="2021-07-05T04:02:17.499" v="75"/>
          <ac:spMkLst>
            <pc:docMk/>
            <pc:sldMk cId="2606749525" sldId="637"/>
            <ac:spMk id="7" creationId="{26C7C32F-4E65-4A6E-B21B-9FAF9692F967}"/>
          </ac:spMkLst>
        </pc:spChg>
        <pc:spChg chg="add mod">
          <ac:chgData name="Christian Morales LL." userId="acd2dd22fbae4b69" providerId="LiveId" clId="{F6790B3B-B400-4F75-8278-4B07F9FB7E6E}" dt="2021-07-05T04:02:17.499" v="75"/>
          <ac:spMkLst>
            <pc:docMk/>
            <pc:sldMk cId="2606749525" sldId="637"/>
            <ac:spMk id="9" creationId="{1443E7CE-E0C2-4C50-9A72-C3114388C810}"/>
          </ac:spMkLst>
        </pc:spChg>
        <pc:spChg chg="add mod">
          <ac:chgData name="Christian Morales LL." userId="acd2dd22fbae4b69" providerId="LiveId" clId="{F6790B3B-B400-4F75-8278-4B07F9FB7E6E}" dt="2021-07-05T04:02:17.499" v="75"/>
          <ac:spMkLst>
            <pc:docMk/>
            <pc:sldMk cId="2606749525" sldId="637"/>
            <ac:spMk id="11" creationId="{152D2047-57CD-4675-8855-63590755754E}"/>
          </ac:spMkLst>
        </pc:spChg>
        <pc:spChg chg="add mod">
          <ac:chgData name="Christian Morales LL." userId="acd2dd22fbae4b69" providerId="LiveId" clId="{F6790B3B-B400-4F75-8278-4B07F9FB7E6E}" dt="2021-07-05T04:02:17.499" v="75"/>
          <ac:spMkLst>
            <pc:docMk/>
            <pc:sldMk cId="2606749525" sldId="637"/>
            <ac:spMk id="12" creationId="{CAD64A73-122D-496D-A3B8-909D28F3594A}"/>
          </ac:spMkLst>
        </pc:spChg>
        <pc:spChg chg="add mod">
          <ac:chgData name="Christian Morales LL." userId="acd2dd22fbae4b69" providerId="LiveId" clId="{F6790B3B-B400-4F75-8278-4B07F9FB7E6E}" dt="2021-07-05T04:02:17.499" v="75"/>
          <ac:spMkLst>
            <pc:docMk/>
            <pc:sldMk cId="2606749525" sldId="637"/>
            <ac:spMk id="13" creationId="{EBF6F803-AD07-41FB-9C1D-072A0CBF7462}"/>
          </ac:spMkLst>
        </pc:spChg>
        <pc:spChg chg="add mod">
          <ac:chgData name="Christian Morales LL." userId="acd2dd22fbae4b69" providerId="LiveId" clId="{F6790B3B-B400-4F75-8278-4B07F9FB7E6E}" dt="2021-07-05T04:02:17.499" v="75"/>
          <ac:spMkLst>
            <pc:docMk/>
            <pc:sldMk cId="2606749525" sldId="637"/>
            <ac:spMk id="15" creationId="{D1D52F88-06EB-460D-96C3-7A3EF8DE4FFB}"/>
          </ac:spMkLst>
        </pc:spChg>
        <pc:spChg chg="add mod">
          <ac:chgData name="Christian Morales LL." userId="acd2dd22fbae4b69" providerId="LiveId" clId="{F6790B3B-B400-4F75-8278-4B07F9FB7E6E}" dt="2021-07-05T04:02:17.499" v="75"/>
          <ac:spMkLst>
            <pc:docMk/>
            <pc:sldMk cId="2606749525" sldId="637"/>
            <ac:spMk id="20" creationId="{4D3AFE0A-6254-4B44-9AA7-672B823D0451}"/>
          </ac:spMkLst>
        </pc:spChg>
        <pc:spChg chg="add mod">
          <ac:chgData name="Christian Morales LL." userId="acd2dd22fbae4b69" providerId="LiveId" clId="{F6790B3B-B400-4F75-8278-4B07F9FB7E6E}" dt="2021-07-05T04:02:17.499" v="75"/>
          <ac:spMkLst>
            <pc:docMk/>
            <pc:sldMk cId="2606749525" sldId="637"/>
            <ac:spMk id="21" creationId="{85109077-C763-4D8F-8EF5-D7E948C1040A}"/>
          </ac:spMkLst>
        </pc:spChg>
        <pc:spChg chg="add mod">
          <ac:chgData name="Christian Morales LL." userId="acd2dd22fbae4b69" providerId="LiveId" clId="{F6790B3B-B400-4F75-8278-4B07F9FB7E6E}" dt="2021-07-05T04:02:17.499" v="75"/>
          <ac:spMkLst>
            <pc:docMk/>
            <pc:sldMk cId="2606749525" sldId="637"/>
            <ac:spMk id="24" creationId="{12F55697-CDA0-4225-B476-367DBA1011A7}"/>
          </ac:spMkLst>
        </pc:spChg>
        <pc:spChg chg="add mod">
          <ac:chgData name="Christian Morales LL." userId="acd2dd22fbae4b69" providerId="LiveId" clId="{F6790B3B-B400-4F75-8278-4B07F9FB7E6E}" dt="2021-07-05T04:02:17.499" v="75"/>
          <ac:spMkLst>
            <pc:docMk/>
            <pc:sldMk cId="2606749525" sldId="637"/>
            <ac:spMk id="26" creationId="{1D931162-DAF9-433A-8343-24216403DA20}"/>
          </ac:spMkLst>
        </pc:spChg>
        <pc:spChg chg="add mod">
          <ac:chgData name="Christian Morales LL." userId="acd2dd22fbae4b69" providerId="LiveId" clId="{F6790B3B-B400-4F75-8278-4B07F9FB7E6E}" dt="2021-07-05T04:02:17.499" v="75"/>
          <ac:spMkLst>
            <pc:docMk/>
            <pc:sldMk cId="2606749525" sldId="637"/>
            <ac:spMk id="27" creationId="{C6D7CEF1-057D-44D6-9952-896B5CB18D20}"/>
          </ac:spMkLst>
        </pc:spChg>
        <pc:spChg chg="add mod">
          <ac:chgData name="Christian Morales LL." userId="acd2dd22fbae4b69" providerId="LiveId" clId="{F6790B3B-B400-4F75-8278-4B07F9FB7E6E}" dt="2021-07-05T04:02:17.499" v="75"/>
          <ac:spMkLst>
            <pc:docMk/>
            <pc:sldMk cId="2606749525" sldId="637"/>
            <ac:spMk id="30" creationId="{BCD6D072-A217-4C06-AA43-77EC62CD0B0B}"/>
          </ac:spMkLst>
        </pc:spChg>
        <pc:spChg chg="add mod">
          <ac:chgData name="Christian Morales LL." userId="acd2dd22fbae4b69" providerId="LiveId" clId="{F6790B3B-B400-4F75-8278-4B07F9FB7E6E}" dt="2021-07-05T04:02:17.499" v="75"/>
          <ac:spMkLst>
            <pc:docMk/>
            <pc:sldMk cId="2606749525" sldId="637"/>
            <ac:spMk id="31" creationId="{01E3F284-729F-411C-9F82-DDDFEC01CDB1}"/>
          </ac:spMkLst>
        </pc:spChg>
        <pc:spChg chg="add mod">
          <ac:chgData name="Christian Morales LL." userId="acd2dd22fbae4b69" providerId="LiveId" clId="{F6790B3B-B400-4F75-8278-4B07F9FB7E6E}" dt="2021-07-05T04:02:17.499" v="75"/>
          <ac:spMkLst>
            <pc:docMk/>
            <pc:sldMk cId="2606749525" sldId="637"/>
            <ac:spMk id="35" creationId="{852327B3-3130-4C1D-A736-3C81A418F614}"/>
          </ac:spMkLst>
        </pc:spChg>
        <pc:spChg chg="add mod">
          <ac:chgData name="Christian Morales LL." userId="acd2dd22fbae4b69" providerId="LiveId" clId="{F6790B3B-B400-4F75-8278-4B07F9FB7E6E}" dt="2021-07-05T04:02:17.499" v="75"/>
          <ac:spMkLst>
            <pc:docMk/>
            <pc:sldMk cId="2606749525" sldId="637"/>
            <ac:spMk id="37" creationId="{5E2DAB03-F95F-451C-AD40-8D705C4C9DC0}"/>
          </ac:spMkLst>
        </pc:spChg>
        <pc:spChg chg="add mod">
          <ac:chgData name="Christian Morales LL." userId="acd2dd22fbae4b69" providerId="LiveId" clId="{F6790B3B-B400-4F75-8278-4B07F9FB7E6E}" dt="2021-07-05T04:02:17.499" v="75"/>
          <ac:spMkLst>
            <pc:docMk/>
            <pc:sldMk cId="2606749525" sldId="637"/>
            <ac:spMk id="40" creationId="{512FF9A4-E8C2-4B06-B345-2CF5745308D5}"/>
          </ac:spMkLst>
        </pc:spChg>
        <pc:spChg chg="add mod">
          <ac:chgData name="Christian Morales LL." userId="acd2dd22fbae4b69" providerId="LiveId" clId="{F6790B3B-B400-4F75-8278-4B07F9FB7E6E}" dt="2021-07-05T04:02:17.499" v="75"/>
          <ac:spMkLst>
            <pc:docMk/>
            <pc:sldMk cId="2606749525" sldId="637"/>
            <ac:spMk id="41" creationId="{89753DDF-0A3D-44CE-BBFF-9C04CF5E0E3A}"/>
          </ac:spMkLst>
        </pc:spChg>
        <pc:spChg chg="add mod">
          <ac:chgData name="Christian Morales LL." userId="acd2dd22fbae4b69" providerId="LiveId" clId="{F6790B3B-B400-4F75-8278-4B07F9FB7E6E}" dt="2021-07-05T04:02:17.499" v="75"/>
          <ac:spMkLst>
            <pc:docMk/>
            <pc:sldMk cId="2606749525" sldId="637"/>
            <ac:spMk id="44" creationId="{CFD8BF2B-413B-4A64-AD73-5734D4B9C25C}"/>
          </ac:spMkLst>
        </pc:spChg>
        <pc:spChg chg="add mod">
          <ac:chgData name="Christian Morales LL." userId="acd2dd22fbae4b69" providerId="LiveId" clId="{F6790B3B-B400-4F75-8278-4B07F9FB7E6E}" dt="2021-07-05T04:02:17.499" v="75"/>
          <ac:spMkLst>
            <pc:docMk/>
            <pc:sldMk cId="2606749525" sldId="637"/>
            <ac:spMk id="46" creationId="{BC9BCCB9-4270-4B6F-80AB-9FC54E0669AA}"/>
          </ac:spMkLst>
        </pc:spChg>
        <pc:picChg chg="add mod">
          <ac:chgData name="Christian Morales LL." userId="acd2dd22fbae4b69" providerId="LiveId" clId="{F6790B3B-B400-4F75-8278-4B07F9FB7E6E}" dt="2021-07-05T04:02:17.499" v="75"/>
          <ac:picMkLst>
            <pc:docMk/>
            <pc:sldMk cId="2606749525" sldId="637"/>
            <ac:picMk id="5" creationId="{052E5A64-798D-49B0-A515-9B7875C5C283}"/>
          </ac:picMkLst>
        </pc:picChg>
        <pc:picChg chg="add mod">
          <ac:chgData name="Christian Morales LL." userId="acd2dd22fbae4b69" providerId="LiveId" clId="{F6790B3B-B400-4F75-8278-4B07F9FB7E6E}" dt="2021-07-05T04:02:17.499" v="75"/>
          <ac:picMkLst>
            <pc:docMk/>
            <pc:sldMk cId="2606749525" sldId="637"/>
            <ac:picMk id="8" creationId="{4AA88A76-6CDD-417F-B7FC-3889192140E0}"/>
          </ac:picMkLst>
        </pc:picChg>
        <pc:picChg chg="add mod">
          <ac:chgData name="Christian Morales LL." userId="acd2dd22fbae4b69" providerId="LiveId" clId="{F6790B3B-B400-4F75-8278-4B07F9FB7E6E}" dt="2021-07-05T04:02:17.499" v="75"/>
          <ac:picMkLst>
            <pc:docMk/>
            <pc:sldMk cId="2606749525" sldId="637"/>
            <ac:picMk id="10" creationId="{72166F66-F8E2-48B5-BF6C-407C43B08AF0}"/>
          </ac:picMkLst>
        </pc:picChg>
        <pc:picChg chg="add mod">
          <ac:chgData name="Christian Morales LL." userId="acd2dd22fbae4b69" providerId="LiveId" clId="{F6790B3B-B400-4F75-8278-4B07F9FB7E6E}" dt="2021-07-05T04:02:17.499" v="75"/>
          <ac:picMkLst>
            <pc:docMk/>
            <pc:sldMk cId="2606749525" sldId="637"/>
            <ac:picMk id="14" creationId="{547107BF-D67F-486D-8D63-EE42F42C2F97}"/>
          </ac:picMkLst>
        </pc:picChg>
        <pc:picChg chg="add mod">
          <ac:chgData name="Christian Morales LL." userId="acd2dd22fbae4b69" providerId="LiveId" clId="{F6790B3B-B400-4F75-8278-4B07F9FB7E6E}" dt="2021-07-05T04:02:17.499" v="75"/>
          <ac:picMkLst>
            <pc:docMk/>
            <pc:sldMk cId="2606749525" sldId="637"/>
            <ac:picMk id="19" creationId="{A909F733-03A8-4661-867D-C064DA3E0687}"/>
          </ac:picMkLst>
        </pc:picChg>
        <pc:picChg chg="add mod">
          <ac:chgData name="Christian Morales LL." userId="acd2dd22fbae4b69" providerId="LiveId" clId="{F6790B3B-B400-4F75-8278-4B07F9FB7E6E}" dt="2021-07-05T04:02:17.499" v="75"/>
          <ac:picMkLst>
            <pc:docMk/>
            <pc:sldMk cId="2606749525" sldId="637"/>
            <ac:picMk id="22" creationId="{AC75F6E0-9F3C-45D2-AABD-5305D16BF72D}"/>
          </ac:picMkLst>
        </pc:picChg>
        <pc:picChg chg="add mod">
          <ac:chgData name="Christian Morales LL." userId="acd2dd22fbae4b69" providerId="LiveId" clId="{F6790B3B-B400-4F75-8278-4B07F9FB7E6E}" dt="2021-07-05T04:02:17.499" v="75"/>
          <ac:picMkLst>
            <pc:docMk/>
            <pc:sldMk cId="2606749525" sldId="637"/>
            <ac:picMk id="23" creationId="{39310D6B-35E8-46FE-B0B0-B97EB4E37EE9}"/>
          </ac:picMkLst>
        </pc:picChg>
        <pc:picChg chg="add mod">
          <ac:chgData name="Christian Morales LL." userId="acd2dd22fbae4b69" providerId="LiveId" clId="{F6790B3B-B400-4F75-8278-4B07F9FB7E6E}" dt="2021-07-05T04:02:17.499" v="75"/>
          <ac:picMkLst>
            <pc:docMk/>
            <pc:sldMk cId="2606749525" sldId="637"/>
            <ac:picMk id="25" creationId="{A6408E7C-B3AF-4F1D-A22B-E093B5C6F555}"/>
          </ac:picMkLst>
        </pc:picChg>
        <pc:picChg chg="add mod">
          <ac:chgData name="Christian Morales LL." userId="acd2dd22fbae4b69" providerId="LiveId" clId="{F6790B3B-B400-4F75-8278-4B07F9FB7E6E}" dt="2021-07-05T04:02:17.499" v="75"/>
          <ac:picMkLst>
            <pc:docMk/>
            <pc:sldMk cId="2606749525" sldId="637"/>
            <ac:picMk id="28" creationId="{203A0D5D-D9CE-4AC1-BE2C-FD59982D6610}"/>
          </ac:picMkLst>
        </pc:picChg>
        <pc:picChg chg="add mod">
          <ac:chgData name="Christian Morales LL." userId="acd2dd22fbae4b69" providerId="LiveId" clId="{F6790B3B-B400-4F75-8278-4B07F9FB7E6E}" dt="2021-07-05T04:02:17.499" v="75"/>
          <ac:picMkLst>
            <pc:docMk/>
            <pc:sldMk cId="2606749525" sldId="637"/>
            <ac:picMk id="29" creationId="{16012BF5-471A-4722-9825-AFC1105093EC}"/>
          </ac:picMkLst>
        </pc:picChg>
        <pc:picChg chg="add mod">
          <ac:chgData name="Christian Morales LL." userId="acd2dd22fbae4b69" providerId="LiveId" clId="{F6790B3B-B400-4F75-8278-4B07F9FB7E6E}" dt="2021-07-05T04:02:17.499" v="75"/>
          <ac:picMkLst>
            <pc:docMk/>
            <pc:sldMk cId="2606749525" sldId="637"/>
            <ac:picMk id="32" creationId="{BDEA3048-0178-4FB4-BA1F-294E91C7C4E4}"/>
          </ac:picMkLst>
        </pc:picChg>
        <pc:picChg chg="add mod">
          <ac:chgData name="Christian Morales LL." userId="acd2dd22fbae4b69" providerId="LiveId" clId="{F6790B3B-B400-4F75-8278-4B07F9FB7E6E}" dt="2021-07-05T04:02:17.499" v="75"/>
          <ac:picMkLst>
            <pc:docMk/>
            <pc:sldMk cId="2606749525" sldId="637"/>
            <ac:picMk id="34" creationId="{A27F0FDE-5D32-464E-9B9F-B07B27C6A56C}"/>
          </ac:picMkLst>
        </pc:picChg>
        <pc:picChg chg="add mod">
          <ac:chgData name="Christian Morales LL." userId="acd2dd22fbae4b69" providerId="LiveId" clId="{F6790B3B-B400-4F75-8278-4B07F9FB7E6E}" dt="2021-07-05T04:02:17.499" v="75"/>
          <ac:picMkLst>
            <pc:docMk/>
            <pc:sldMk cId="2606749525" sldId="637"/>
            <ac:picMk id="36" creationId="{3D44EF06-39D2-477B-BB53-E986C02700E2}"/>
          </ac:picMkLst>
        </pc:picChg>
        <pc:picChg chg="add mod">
          <ac:chgData name="Christian Morales LL." userId="acd2dd22fbae4b69" providerId="LiveId" clId="{F6790B3B-B400-4F75-8278-4B07F9FB7E6E}" dt="2021-07-05T04:02:17.499" v="75"/>
          <ac:picMkLst>
            <pc:docMk/>
            <pc:sldMk cId="2606749525" sldId="637"/>
            <ac:picMk id="38" creationId="{16E759E5-63DC-4E53-987A-2EAB5413CEC8}"/>
          </ac:picMkLst>
        </pc:picChg>
        <pc:picChg chg="add mod">
          <ac:chgData name="Christian Morales LL." userId="acd2dd22fbae4b69" providerId="LiveId" clId="{F6790B3B-B400-4F75-8278-4B07F9FB7E6E}" dt="2021-07-05T04:02:17.499" v="75"/>
          <ac:picMkLst>
            <pc:docMk/>
            <pc:sldMk cId="2606749525" sldId="637"/>
            <ac:picMk id="39" creationId="{3955A82A-12C9-410E-8A34-9E00C3C07802}"/>
          </ac:picMkLst>
        </pc:picChg>
        <pc:picChg chg="add mod">
          <ac:chgData name="Christian Morales LL." userId="acd2dd22fbae4b69" providerId="LiveId" clId="{F6790B3B-B400-4F75-8278-4B07F9FB7E6E}" dt="2021-07-05T04:02:17.499" v="75"/>
          <ac:picMkLst>
            <pc:docMk/>
            <pc:sldMk cId="2606749525" sldId="637"/>
            <ac:picMk id="42" creationId="{36B6F246-D9B7-458D-9941-CF29AE274DB0}"/>
          </ac:picMkLst>
        </pc:picChg>
        <pc:picChg chg="add mod">
          <ac:chgData name="Christian Morales LL." userId="acd2dd22fbae4b69" providerId="LiveId" clId="{F6790B3B-B400-4F75-8278-4B07F9FB7E6E}" dt="2021-07-05T04:02:17.499" v="75"/>
          <ac:picMkLst>
            <pc:docMk/>
            <pc:sldMk cId="2606749525" sldId="637"/>
            <ac:picMk id="43" creationId="{9ECA1FA7-93E1-4779-8DA9-B25F44579DDF}"/>
          </ac:picMkLst>
        </pc:picChg>
        <pc:picChg chg="add mod">
          <ac:chgData name="Christian Morales LL." userId="acd2dd22fbae4b69" providerId="LiveId" clId="{F6790B3B-B400-4F75-8278-4B07F9FB7E6E}" dt="2021-07-05T04:02:17.499" v="75"/>
          <ac:picMkLst>
            <pc:docMk/>
            <pc:sldMk cId="2606749525" sldId="637"/>
            <ac:picMk id="45" creationId="{3D2618F1-8C69-4985-B750-5879AECDABF7}"/>
          </ac:picMkLst>
        </pc:picChg>
        <pc:cxnChg chg="add mod">
          <ac:chgData name="Christian Morales LL." userId="acd2dd22fbae4b69" providerId="LiveId" clId="{F6790B3B-B400-4F75-8278-4B07F9FB7E6E}" dt="2021-07-05T04:02:17.499" v="75"/>
          <ac:cxnSpMkLst>
            <pc:docMk/>
            <pc:sldMk cId="2606749525" sldId="637"/>
            <ac:cxnSpMk id="16" creationId="{5F411DC6-A431-482C-A0DF-7F38F9521447}"/>
          </ac:cxnSpMkLst>
        </pc:cxnChg>
        <pc:cxnChg chg="add mod">
          <ac:chgData name="Christian Morales LL." userId="acd2dd22fbae4b69" providerId="LiveId" clId="{F6790B3B-B400-4F75-8278-4B07F9FB7E6E}" dt="2021-07-05T04:02:17.499" v="75"/>
          <ac:cxnSpMkLst>
            <pc:docMk/>
            <pc:sldMk cId="2606749525" sldId="637"/>
            <ac:cxnSpMk id="17" creationId="{9215388C-BB0E-46CE-8348-F3CCF2631423}"/>
          </ac:cxnSpMkLst>
        </pc:cxnChg>
        <pc:cxnChg chg="add mod">
          <ac:chgData name="Christian Morales LL." userId="acd2dd22fbae4b69" providerId="LiveId" clId="{F6790B3B-B400-4F75-8278-4B07F9FB7E6E}" dt="2021-07-05T04:02:17.499" v="75"/>
          <ac:cxnSpMkLst>
            <pc:docMk/>
            <pc:sldMk cId="2606749525" sldId="637"/>
            <ac:cxnSpMk id="18" creationId="{168F1BCD-17C3-45E8-A62A-990898773CF5}"/>
          </ac:cxnSpMkLst>
        </pc:cxnChg>
        <pc:cxnChg chg="add mod">
          <ac:chgData name="Christian Morales LL." userId="acd2dd22fbae4b69" providerId="LiveId" clId="{F6790B3B-B400-4F75-8278-4B07F9FB7E6E}" dt="2021-07-05T04:02:17.499" v="75"/>
          <ac:cxnSpMkLst>
            <pc:docMk/>
            <pc:sldMk cId="2606749525" sldId="637"/>
            <ac:cxnSpMk id="33" creationId="{AD313F63-922C-4C92-A04C-941802C7CA4C}"/>
          </ac:cxnSpMkLst>
        </pc:cxnChg>
      </pc:sldChg>
      <pc:sldChg chg="del">
        <pc:chgData name="Christian Morales LL." userId="acd2dd22fbae4b69" providerId="LiveId" clId="{F6790B3B-B400-4F75-8278-4B07F9FB7E6E}" dt="2021-07-05T03:53:57.824" v="37" actId="47"/>
        <pc:sldMkLst>
          <pc:docMk/>
          <pc:sldMk cId="2757589047" sldId="637"/>
        </pc:sldMkLst>
      </pc:sldChg>
      <pc:sldChg chg="addSp modSp add ord">
        <pc:chgData name="Christian Morales LL." userId="acd2dd22fbae4b69" providerId="LiveId" clId="{F6790B3B-B400-4F75-8278-4B07F9FB7E6E}" dt="2021-07-05T04:02:58.048" v="88"/>
        <pc:sldMkLst>
          <pc:docMk/>
          <pc:sldMk cId="2963943265" sldId="638"/>
        </pc:sldMkLst>
        <pc:spChg chg="add mod">
          <ac:chgData name="Christian Morales LL." userId="acd2dd22fbae4b69" providerId="LiveId" clId="{F6790B3B-B400-4F75-8278-4B07F9FB7E6E}" dt="2021-07-05T04:02:55.780" v="86" actId="27636"/>
          <ac:spMkLst>
            <pc:docMk/>
            <pc:sldMk cId="2963943265" sldId="638"/>
            <ac:spMk id="4" creationId="{54D47688-2CF9-4906-9104-DC00A38A8A73}"/>
          </ac:spMkLst>
        </pc:spChg>
        <pc:picChg chg="add mod">
          <ac:chgData name="Christian Morales LL." userId="acd2dd22fbae4b69" providerId="LiveId" clId="{F6790B3B-B400-4F75-8278-4B07F9FB7E6E}" dt="2021-07-05T04:02:55.780" v="86" actId="27636"/>
          <ac:picMkLst>
            <pc:docMk/>
            <pc:sldMk cId="2963943265" sldId="638"/>
            <ac:picMk id="5" creationId="{179A7613-F421-47AF-B10F-31559609927A}"/>
          </ac:picMkLst>
        </pc:picChg>
        <pc:picChg chg="add mod">
          <ac:chgData name="Christian Morales LL." userId="acd2dd22fbae4b69" providerId="LiveId" clId="{F6790B3B-B400-4F75-8278-4B07F9FB7E6E}" dt="2021-07-05T04:02:55.780" v="86" actId="27636"/>
          <ac:picMkLst>
            <pc:docMk/>
            <pc:sldMk cId="2963943265" sldId="638"/>
            <ac:picMk id="6" creationId="{32DF33B7-7319-4299-8BCF-8418A08A24AA}"/>
          </ac:picMkLst>
        </pc:picChg>
      </pc:sldChg>
      <pc:sldChg chg="del">
        <pc:chgData name="Christian Morales LL." userId="acd2dd22fbae4b69" providerId="LiveId" clId="{F6790B3B-B400-4F75-8278-4B07F9FB7E6E}" dt="2021-07-05T03:53:57.824" v="37" actId="47"/>
        <pc:sldMkLst>
          <pc:docMk/>
          <pc:sldMk cId="4256373139" sldId="638"/>
        </pc:sldMkLst>
      </pc:sldChg>
      <pc:sldChg chg="del">
        <pc:chgData name="Christian Morales LL." userId="acd2dd22fbae4b69" providerId="LiveId" clId="{F6790B3B-B400-4F75-8278-4B07F9FB7E6E}" dt="2021-07-05T03:53:57.824" v="37" actId="47"/>
        <pc:sldMkLst>
          <pc:docMk/>
          <pc:sldMk cId="1047164257" sldId="639"/>
        </pc:sldMkLst>
      </pc:sldChg>
      <pc:sldChg chg="addSp modSp add">
        <pc:chgData name="Christian Morales LL." userId="acd2dd22fbae4b69" providerId="LiveId" clId="{F6790B3B-B400-4F75-8278-4B07F9FB7E6E}" dt="2021-07-05T04:03:28.158" v="92"/>
        <pc:sldMkLst>
          <pc:docMk/>
          <pc:sldMk cId="4188027366" sldId="639"/>
        </pc:sldMkLst>
        <pc:spChg chg="add mod">
          <ac:chgData name="Christian Morales LL." userId="acd2dd22fbae4b69" providerId="LiveId" clId="{F6790B3B-B400-4F75-8278-4B07F9FB7E6E}" dt="2021-07-05T04:03:28.158" v="92"/>
          <ac:spMkLst>
            <pc:docMk/>
            <pc:sldMk cId="4188027366" sldId="639"/>
            <ac:spMk id="4" creationId="{99363232-084F-4B75-8318-445F39D2DB98}"/>
          </ac:spMkLst>
        </pc:spChg>
        <pc:picChg chg="add mod">
          <ac:chgData name="Christian Morales LL." userId="acd2dd22fbae4b69" providerId="LiveId" clId="{F6790B3B-B400-4F75-8278-4B07F9FB7E6E}" dt="2021-07-05T04:03:28.158" v="92"/>
          <ac:picMkLst>
            <pc:docMk/>
            <pc:sldMk cId="4188027366" sldId="639"/>
            <ac:picMk id="5" creationId="{D4C1333A-BA28-46C4-9D4B-70771E25601A}"/>
          </ac:picMkLst>
        </pc:picChg>
      </pc:sldChg>
      <pc:sldChg chg="addSp modSp add">
        <pc:chgData name="Christian Morales LL." userId="acd2dd22fbae4b69" providerId="LiveId" clId="{F6790B3B-B400-4F75-8278-4B07F9FB7E6E}" dt="2021-07-05T04:04:33.526" v="95"/>
        <pc:sldMkLst>
          <pc:docMk/>
          <pc:sldMk cId="348295772" sldId="640"/>
        </pc:sldMkLst>
        <pc:spChg chg="mod">
          <ac:chgData name="Christian Morales LL." userId="acd2dd22fbae4b69" providerId="LiveId" clId="{F6790B3B-B400-4F75-8278-4B07F9FB7E6E}" dt="2021-07-05T04:04:20.643" v="93"/>
          <ac:spMkLst>
            <pc:docMk/>
            <pc:sldMk cId="348295772" sldId="640"/>
            <ac:spMk id="2" creationId="{4AFA518F-E112-4F04-BE51-BEA80B33A8A4}"/>
          </ac:spMkLst>
        </pc:spChg>
        <pc:spChg chg="add mod">
          <ac:chgData name="Christian Morales LL." userId="acd2dd22fbae4b69" providerId="LiveId" clId="{F6790B3B-B400-4F75-8278-4B07F9FB7E6E}" dt="2021-07-05T04:04:33.526" v="95"/>
          <ac:spMkLst>
            <pc:docMk/>
            <pc:sldMk cId="348295772" sldId="640"/>
            <ac:spMk id="4" creationId="{9AB5AECF-E3ED-455F-87A2-0ED1A2E2F403}"/>
          </ac:spMkLst>
        </pc:spChg>
        <pc:graphicFrameChg chg="add mod">
          <ac:chgData name="Christian Morales LL." userId="acd2dd22fbae4b69" providerId="LiveId" clId="{F6790B3B-B400-4F75-8278-4B07F9FB7E6E}" dt="2021-07-05T04:04:33.526" v="95"/>
          <ac:graphicFrameMkLst>
            <pc:docMk/>
            <pc:sldMk cId="348295772" sldId="640"/>
            <ac:graphicFrameMk id="6" creationId="{5349F2E1-B5C0-46CA-B39A-442AE3C902CB}"/>
          </ac:graphicFrameMkLst>
        </pc:graphicFrameChg>
        <pc:picChg chg="add mod">
          <ac:chgData name="Christian Morales LL." userId="acd2dd22fbae4b69" providerId="LiveId" clId="{F6790B3B-B400-4F75-8278-4B07F9FB7E6E}" dt="2021-07-05T04:04:33.526" v="95"/>
          <ac:picMkLst>
            <pc:docMk/>
            <pc:sldMk cId="348295772" sldId="640"/>
            <ac:picMk id="5" creationId="{4CA6FB3A-C959-4FBC-A4B9-130FA4CB616F}"/>
          </ac:picMkLst>
        </pc:picChg>
      </pc:sldChg>
      <pc:sldChg chg="del">
        <pc:chgData name="Christian Morales LL." userId="acd2dd22fbae4b69" providerId="LiveId" clId="{F6790B3B-B400-4F75-8278-4B07F9FB7E6E}" dt="2021-07-05T03:53:57.824" v="37" actId="47"/>
        <pc:sldMkLst>
          <pc:docMk/>
          <pc:sldMk cId="2331215399" sldId="640"/>
        </pc:sldMkLst>
      </pc:sldChg>
      <pc:sldChg chg="addSp modSp add">
        <pc:chgData name="Christian Morales LL." userId="acd2dd22fbae4b69" providerId="LiveId" clId="{F6790B3B-B400-4F75-8278-4B07F9FB7E6E}" dt="2021-07-05T04:04:56.042" v="97"/>
        <pc:sldMkLst>
          <pc:docMk/>
          <pc:sldMk cId="119556167" sldId="641"/>
        </pc:sldMkLst>
        <pc:spChg chg="mod">
          <ac:chgData name="Christian Morales LL." userId="acd2dd22fbae4b69" providerId="LiveId" clId="{F6790B3B-B400-4F75-8278-4B07F9FB7E6E}" dt="2021-07-05T04:04:56.042" v="97"/>
          <ac:spMkLst>
            <pc:docMk/>
            <pc:sldMk cId="119556167" sldId="641"/>
            <ac:spMk id="6" creationId="{5C43D634-41A1-4701-8CCD-C6C8D097B66D}"/>
          </ac:spMkLst>
        </pc:spChg>
        <pc:spChg chg="mod">
          <ac:chgData name="Christian Morales LL." userId="acd2dd22fbae4b69" providerId="LiveId" clId="{F6790B3B-B400-4F75-8278-4B07F9FB7E6E}" dt="2021-07-05T04:04:56.042" v="97"/>
          <ac:spMkLst>
            <pc:docMk/>
            <pc:sldMk cId="119556167" sldId="641"/>
            <ac:spMk id="7" creationId="{6A5DF498-315D-4199-A632-9CF20CF5504F}"/>
          </ac:spMkLst>
        </pc:spChg>
        <pc:spChg chg="mod">
          <ac:chgData name="Christian Morales LL." userId="acd2dd22fbae4b69" providerId="LiveId" clId="{F6790B3B-B400-4F75-8278-4B07F9FB7E6E}" dt="2021-07-05T04:04:56.042" v="97"/>
          <ac:spMkLst>
            <pc:docMk/>
            <pc:sldMk cId="119556167" sldId="641"/>
            <ac:spMk id="8" creationId="{057B7AE9-2F03-4B79-92DB-D6AAA198C350}"/>
          </ac:spMkLst>
        </pc:spChg>
        <pc:spChg chg="mod">
          <ac:chgData name="Christian Morales LL." userId="acd2dd22fbae4b69" providerId="LiveId" clId="{F6790B3B-B400-4F75-8278-4B07F9FB7E6E}" dt="2021-07-05T04:04:56.042" v="97"/>
          <ac:spMkLst>
            <pc:docMk/>
            <pc:sldMk cId="119556167" sldId="641"/>
            <ac:spMk id="9" creationId="{2CA04035-4F49-4AF1-81A4-45D9E9F0149F}"/>
          </ac:spMkLst>
        </pc:spChg>
        <pc:spChg chg="mod">
          <ac:chgData name="Christian Morales LL." userId="acd2dd22fbae4b69" providerId="LiveId" clId="{F6790B3B-B400-4F75-8278-4B07F9FB7E6E}" dt="2021-07-05T04:04:56.042" v="97"/>
          <ac:spMkLst>
            <pc:docMk/>
            <pc:sldMk cId="119556167" sldId="641"/>
            <ac:spMk id="10" creationId="{4B46EC60-8B5C-4C44-B85A-CC814DB7E7DC}"/>
          </ac:spMkLst>
        </pc:spChg>
        <pc:spChg chg="mod">
          <ac:chgData name="Christian Morales LL." userId="acd2dd22fbae4b69" providerId="LiveId" clId="{F6790B3B-B400-4F75-8278-4B07F9FB7E6E}" dt="2021-07-05T04:04:56.042" v="97"/>
          <ac:spMkLst>
            <pc:docMk/>
            <pc:sldMk cId="119556167" sldId="641"/>
            <ac:spMk id="11" creationId="{6896ED5A-EA72-45B6-AB37-5A8DF957BA22}"/>
          </ac:spMkLst>
        </pc:spChg>
        <pc:spChg chg="mod">
          <ac:chgData name="Christian Morales LL." userId="acd2dd22fbae4b69" providerId="LiveId" clId="{F6790B3B-B400-4F75-8278-4B07F9FB7E6E}" dt="2021-07-05T04:04:56.042" v="97"/>
          <ac:spMkLst>
            <pc:docMk/>
            <pc:sldMk cId="119556167" sldId="641"/>
            <ac:spMk id="12" creationId="{A99ADB0C-7DEE-4AC6-BAD0-3A9566323A85}"/>
          </ac:spMkLst>
        </pc:spChg>
        <pc:spChg chg="mod">
          <ac:chgData name="Christian Morales LL." userId="acd2dd22fbae4b69" providerId="LiveId" clId="{F6790B3B-B400-4F75-8278-4B07F9FB7E6E}" dt="2021-07-05T04:04:56.042" v="97"/>
          <ac:spMkLst>
            <pc:docMk/>
            <pc:sldMk cId="119556167" sldId="641"/>
            <ac:spMk id="13" creationId="{3732F363-021C-45C3-B631-A4FD0D5E0804}"/>
          </ac:spMkLst>
        </pc:spChg>
        <pc:spChg chg="add mod">
          <ac:chgData name="Christian Morales LL." userId="acd2dd22fbae4b69" providerId="LiveId" clId="{F6790B3B-B400-4F75-8278-4B07F9FB7E6E}" dt="2021-07-05T04:04:56.042" v="97"/>
          <ac:spMkLst>
            <pc:docMk/>
            <pc:sldMk cId="119556167" sldId="641"/>
            <ac:spMk id="14" creationId="{4EA5721C-9A4F-45E6-9654-4811945EC464}"/>
          </ac:spMkLst>
        </pc:spChg>
        <pc:spChg chg="add mod">
          <ac:chgData name="Christian Morales LL." userId="acd2dd22fbae4b69" providerId="LiveId" clId="{F6790B3B-B400-4F75-8278-4B07F9FB7E6E}" dt="2021-07-05T04:04:56.042" v="97"/>
          <ac:spMkLst>
            <pc:docMk/>
            <pc:sldMk cId="119556167" sldId="641"/>
            <ac:spMk id="15" creationId="{FF06B780-3F19-4950-9193-472560611F29}"/>
          </ac:spMkLst>
        </pc:spChg>
        <pc:grpChg chg="add mod">
          <ac:chgData name="Christian Morales LL." userId="acd2dd22fbae4b69" providerId="LiveId" clId="{F6790B3B-B400-4F75-8278-4B07F9FB7E6E}" dt="2021-07-05T04:04:56.042" v="97"/>
          <ac:grpSpMkLst>
            <pc:docMk/>
            <pc:sldMk cId="119556167" sldId="641"/>
            <ac:grpSpMk id="4" creationId="{DF93F49A-2DE0-4D43-8CEF-21578FA1391A}"/>
          </ac:grpSpMkLst>
        </pc:grpChg>
        <pc:picChg chg="mod">
          <ac:chgData name="Christian Morales LL." userId="acd2dd22fbae4b69" providerId="LiveId" clId="{F6790B3B-B400-4F75-8278-4B07F9FB7E6E}" dt="2021-07-05T04:04:56.042" v="97"/>
          <ac:picMkLst>
            <pc:docMk/>
            <pc:sldMk cId="119556167" sldId="641"/>
            <ac:picMk id="5" creationId="{4915E003-ACE9-4AF9-B40B-E4EA38A2D49A}"/>
          </ac:picMkLst>
        </pc:picChg>
      </pc:sldChg>
      <pc:sldChg chg="del">
        <pc:chgData name="Christian Morales LL." userId="acd2dd22fbae4b69" providerId="LiveId" clId="{F6790B3B-B400-4F75-8278-4B07F9FB7E6E}" dt="2021-07-05T03:53:57.824" v="37" actId="47"/>
        <pc:sldMkLst>
          <pc:docMk/>
          <pc:sldMk cId="799221411" sldId="641"/>
        </pc:sldMkLst>
      </pc:sldChg>
      <pc:sldChg chg="addSp modSp add mod">
        <pc:chgData name="Christian Morales LL." userId="acd2dd22fbae4b69" providerId="LiveId" clId="{F6790B3B-B400-4F75-8278-4B07F9FB7E6E}" dt="2021-07-05T04:05:11.307" v="100"/>
        <pc:sldMkLst>
          <pc:docMk/>
          <pc:sldMk cId="5676287" sldId="642"/>
        </pc:sldMkLst>
        <pc:spChg chg="mod">
          <ac:chgData name="Christian Morales LL." userId="acd2dd22fbae4b69" providerId="LiveId" clId="{F6790B3B-B400-4F75-8278-4B07F9FB7E6E}" dt="2021-07-05T04:05:05.043" v="99" actId="27636"/>
          <ac:spMkLst>
            <pc:docMk/>
            <pc:sldMk cId="5676287" sldId="642"/>
            <ac:spMk id="2" creationId="{4AFA518F-E112-4F04-BE51-BEA80B33A8A4}"/>
          </ac:spMkLst>
        </pc:spChg>
        <pc:spChg chg="add mod">
          <ac:chgData name="Christian Morales LL." userId="acd2dd22fbae4b69" providerId="LiveId" clId="{F6790B3B-B400-4F75-8278-4B07F9FB7E6E}" dt="2021-07-05T04:05:11.307" v="100"/>
          <ac:spMkLst>
            <pc:docMk/>
            <pc:sldMk cId="5676287" sldId="642"/>
            <ac:spMk id="4" creationId="{5B2458C3-FE49-44BE-B804-6C6983784BDD}"/>
          </ac:spMkLst>
        </pc:spChg>
      </pc:sldChg>
      <pc:sldChg chg="del">
        <pc:chgData name="Christian Morales LL." userId="acd2dd22fbae4b69" providerId="LiveId" clId="{F6790B3B-B400-4F75-8278-4B07F9FB7E6E}" dt="2021-07-05T03:53:57.824" v="37" actId="47"/>
        <pc:sldMkLst>
          <pc:docMk/>
          <pc:sldMk cId="228211429" sldId="642"/>
        </pc:sldMkLst>
      </pc:sldChg>
      <pc:sldChg chg="del">
        <pc:chgData name="Christian Morales LL." userId="acd2dd22fbae4b69" providerId="LiveId" clId="{F6790B3B-B400-4F75-8278-4B07F9FB7E6E}" dt="2021-07-05T03:53:57.824" v="37" actId="47"/>
        <pc:sldMkLst>
          <pc:docMk/>
          <pc:sldMk cId="1700387714" sldId="643"/>
        </pc:sldMkLst>
      </pc:sldChg>
      <pc:sldChg chg="addSp delSp modSp add mod">
        <pc:chgData name="Christian Morales LL." userId="acd2dd22fbae4b69" providerId="LiveId" clId="{F6790B3B-B400-4F75-8278-4B07F9FB7E6E}" dt="2021-07-05T04:06:02.988" v="107"/>
        <pc:sldMkLst>
          <pc:docMk/>
          <pc:sldMk cId="1912951599" sldId="643"/>
        </pc:sldMkLst>
        <pc:spChg chg="mod">
          <ac:chgData name="Christian Morales LL." userId="acd2dd22fbae4b69" providerId="LiveId" clId="{F6790B3B-B400-4F75-8278-4B07F9FB7E6E}" dt="2021-07-05T04:05:36.368" v="106" actId="27636"/>
          <ac:spMkLst>
            <pc:docMk/>
            <pc:sldMk cId="1912951599" sldId="643"/>
            <ac:spMk id="2" creationId="{4AFA518F-E112-4F04-BE51-BEA80B33A8A4}"/>
          </ac:spMkLst>
        </pc:spChg>
        <pc:spChg chg="del">
          <ac:chgData name="Christian Morales LL." userId="acd2dd22fbae4b69" providerId="LiveId" clId="{F6790B3B-B400-4F75-8278-4B07F9FB7E6E}" dt="2021-07-05T04:05:17.480" v="102" actId="478"/>
          <ac:spMkLst>
            <pc:docMk/>
            <pc:sldMk cId="1912951599" sldId="643"/>
            <ac:spMk id="4" creationId="{5B2458C3-FE49-44BE-B804-6C6983784BDD}"/>
          </ac:spMkLst>
        </pc:spChg>
        <pc:spChg chg="add mod">
          <ac:chgData name="Christian Morales LL." userId="acd2dd22fbae4b69" providerId="LiveId" clId="{F6790B3B-B400-4F75-8278-4B07F9FB7E6E}" dt="2021-07-05T04:06:02.988" v="107"/>
          <ac:spMkLst>
            <pc:docMk/>
            <pc:sldMk cId="1912951599" sldId="643"/>
            <ac:spMk id="6" creationId="{AA691451-BC25-43EC-B9AF-43C14253E13D}"/>
          </ac:spMkLst>
        </pc:spChg>
        <pc:spChg chg="add mod">
          <ac:chgData name="Christian Morales LL." userId="acd2dd22fbae4b69" providerId="LiveId" clId="{F6790B3B-B400-4F75-8278-4B07F9FB7E6E}" dt="2021-07-05T04:06:02.988" v="107"/>
          <ac:spMkLst>
            <pc:docMk/>
            <pc:sldMk cId="1912951599" sldId="643"/>
            <ac:spMk id="7" creationId="{655B72F8-BAD5-40AD-812C-63253F265A31}"/>
          </ac:spMkLst>
        </pc:spChg>
        <pc:spChg chg="add mod">
          <ac:chgData name="Christian Morales LL." userId="acd2dd22fbae4b69" providerId="LiveId" clId="{F6790B3B-B400-4F75-8278-4B07F9FB7E6E}" dt="2021-07-05T04:06:02.988" v="107"/>
          <ac:spMkLst>
            <pc:docMk/>
            <pc:sldMk cId="1912951599" sldId="643"/>
            <ac:spMk id="9" creationId="{938546F9-36BB-4836-B8E1-0A03F183465E}"/>
          </ac:spMkLst>
        </pc:spChg>
        <pc:spChg chg="add mod">
          <ac:chgData name="Christian Morales LL." userId="acd2dd22fbae4b69" providerId="LiveId" clId="{F6790B3B-B400-4F75-8278-4B07F9FB7E6E}" dt="2021-07-05T04:06:02.988" v="107"/>
          <ac:spMkLst>
            <pc:docMk/>
            <pc:sldMk cId="1912951599" sldId="643"/>
            <ac:spMk id="11" creationId="{59A58AB9-CCAC-4492-A217-F198B6B376BD}"/>
          </ac:spMkLst>
        </pc:spChg>
        <pc:spChg chg="add mod">
          <ac:chgData name="Christian Morales LL." userId="acd2dd22fbae4b69" providerId="LiveId" clId="{F6790B3B-B400-4F75-8278-4B07F9FB7E6E}" dt="2021-07-05T04:06:02.988" v="107"/>
          <ac:spMkLst>
            <pc:docMk/>
            <pc:sldMk cId="1912951599" sldId="643"/>
            <ac:spMk id="12" creationId="{A98435CB-D2C9-4B9B-9B06-97FA7F991121}"/>
          </ac:spMkLst>
        </pc:spChg>
        <pc:spChg chg="add mod">
          <ac:chgData name="Christian Morales LL." userId="acd2dd22fbae4b69" providerId="LiveId" clId="{F6790B3B-B400-4F75-8278-4B07F9FB7E6E}" dt="2021-07-05T04:06:02.988" v="107"/>
          <ac:spMkLst>
            <pc:docMk/>
            <pc:sldMk cId="1912951599" sldId="643"/>
            <ac:spMk id="13" creationId="{DA047EC8-694A-4543-A107-993DB32DB406}"/>
          </ac:spMkLst>
        </pc:spChg>
        <pc:spChg chg="add mod">
          <ac:chgData name="Christian Morales LL." userId="acd2dd22fbae4b69" providerId="LiveId" clId="{F6790B3B-B400-4F75-8278-4B07F9FB7E6E}" dt="2021-07-05T04:06:02.988" v="107"/>
          <ac:spMkLst>
            <pc:docMk/>
            <pc:sldMk cId="1912951599" sldId="643"/>
            <ac:spMk id="15" creationId="{D9DF9CDD-84CD-4498-86B9-EB244608F25C}"/>
          </ac:spMkLst>
        </pc:spChg>
        <pc:spChg chg="add mod">
          <ac:chgData name="Christian Morales LL." userId="acd2dd22fbae4b69" providerId="LiveId" clId="{F6790B3B-B400-4F75-8278-4B07F9FB7E6E}" dt="2021-07-05T04:06:02.988" v="107"/>
          <ac:spMkLst>
            <pc:docMk/>
            <pc:sldMk cId="1912951599" sldId="643"/>
            <ac:spMk id="20" creationId="{820E1164-C37D-4393-A333-B6F6D4921742}"/>
          </ac:spMkLst>
        </pc:spChg>
        <pc:spChg chg="add mod">
          <ac:chgData name="Christian Morales LL." userId="acd2dd22fbae4b69" providerId="LiveId" clId="{F6790B3B-B400-4F75-8278-4B07F9FB7E6E}" dt="2021-07-05T04:06:02.988" v="107"/>
          <ac:spMkLst>
            <pc:docMk/>
            <pc:sldMk cId="1912951599" sldId="643"/>
            <ac:spMk id="21" creationId="{348D357F-B9F0-4983-9AB5-54A0D980E1A2}"/>
          </ac:spMkLst>
        </pc:spChg>
        <pc:spChg chg="add mod">
          <ac:chgData name="Christian Morales LL." userId="acd2dd22fbae4b69" providerId="LiveId" clId="{F6790B3B-B400-4F75-8278-4B07F9FB7E6E}" dt="2021-07-05T04:06:02.988" v="107"/>
          <ac:spMkLst>
            <pc:docMk/>
            <pc:sldMk cId="1912951599" sldId="643"/>
            <ac:spMk id="26" creationId="{DBE7C7D7-ADDA-42B4-B1A5-1538F5786D2F}"/>
          </ac:spMkLst>
        </pc:spChg>
        <pc:spChg chg="add mod">
          <ac:chgData name="Christian Morales LL." userId="acd2dd22fbae4b69" providerId="LiveId" clId="{F6790B3B-B400-4F75-8278-4B07F9FB7E6E}" dt="2021-07-05T04:06:02.988" v="107"/>
          <ac:spMkLst>
            <pc:docMk/>
            <pc:sldMk cId="1912951599" sldId="643"/>
            <ac:spMk id="28" creationId="{38D70A9D-CE4B-4FDD-B8ED-623894780DA4}"/>
          </ac:spMkLst>
        </pc:spChg>
        <pc:spChg chg="add mod">
          <ac:chgData name="Christian Morales LL." userId="acd2dd22fbae4b69" providerId="LiveId" clId="{F6790B3B-B400-4F75-8278-4B07F9FB7E6E}" dt="2021-07-05T04:06:02.988" v="107"/>
          <ac:spMkLst>
            <pc:docMk/>
            <pc:sldMk cId="1912951599" sldId="643"/>
            <ac:spMk id="30" creationId="{87DB2795-DDBC-459D-A18F-1F7BB9F43E1A}"/>
          </ac:spMkLst>
        </pc:spChg>
        <pc:spChg chg="add mod">
          <ac:chgData name="Christian Morales LL." userId="acd2dd22fbae4b69" providerId="LiveId" clId="{F6790B3B-B400-4F75-8278-4B07F9FB7E6E}" dt="2021-07-05T04:06:02.988" v="107"/>
          <ac:spMkLst>
            <pc:docMk/>
            <pc:sldMk cId="1912951599" sldId="643"/>
            <ac:spMk id="31" creationId="{A08D52A6-31F7-4FED-8B5F-015087D8B0F2}"/>
          </ac:spMkLst>
        </pc:spChg>
        <pc:spChg chg="add mod">
          <ac:chgData name="Christian Morales LL." userId="acd2dd22fbae4b69" providerId="LiveId" clId="{F6790B3B-B400-4F75-8278-4B07F9FB7E6E}" dt="2021-07-05T04:06:02.988" v="107"/>
          <ac:spMkLst>
            <pc:docMk/>
            <pc:sldMk cId="1912951599" sldId="643"/>
            <ac:spMk id="33" creationId="{53958BB1-E4C3-4015-BE7F-44A7C06422FD}"/>
          </ac:spMkLst>
        </pc:spChg>
        <pc:spChg chg="add mod">
          <ac:chgData name="Christian Morales LL." userId="acd2dd22fbae4b69" providerId="LiveId" clId="{F6790B3B-B400-4F75-8278-4B07F9FB7E6E}" dt="2021-07-05T04:06:02.988" v="107"/>
          <ac:spMkLst>
            <pc:docMk/>
            <pc:sldMk cId="1912951599" sldId="643"/>
            <ac:spMk id="35" creationId="{6676A845-E696-4198-A893-48A59D69114F}"/>
          </ac:spMkLst>
        </pc:spChg>
        <pc:spChg chg="add mod">
          <ac:chgData name="Christian Morales LL." userId="acd2dd22fbae4b69" providerId="LiveId" clId="{F6790B3B-B400-4F75-8278-4B07F9FB7E6E}" dt="2021-07-05T04:06:02.988" v="107"/>
          <ac:spMkLst>
            <pc:docMk/>
            <pc:sldMk cId="1912951599" sldId="643"/>
            <ac:spMk id="39" creationId="{4C71DD4F-16CF-43CF-98B0-E5C5A25C77F4}"/>
          </ac:spMkLst>
        </pc:spChg>
        <pc:spChg chg="add mod">
          <ac:chgData name="Christian Morales LL." userId="acd2dd22fbae4b69" providerId="LiveId" clId="{F6790B3B-B400-4F75-8278-4B07F9FB7E6E}" dt="2021-07-05T04:06:02.988" v="107"/>
          <ac:spMkLst>
            <pc:docMk/>
            <pc:sldMk cId="1912951599" sldId="643"/>
            <ac:spMk id="40" creationId="{CAF21469-DDEA-462C-9264-8A96D1168B76}"/>
          </ac:spMkLst>
        </pc:spChg>
        <pc:spChg chg="add mod">
          <ac:chgData name="Christian Morales LL." userId="acd2dd22fbae4b69" providerId="LiveId" clId="{F6790B3B-B400-4F75-8278-4B07F9FB7E6E}" dt="2021-07-05T04:06:02.988" v="107"/>
          <ac:spMkLst>
            <pc:docMk/>
            <pc:sldMk cId="1912951599" sldId="643"/>
            <ac:spMk id="43" creationId="{6658B548-25F1-4E46-B2C4-E043C27358E1}"/>
          </ac:spMkLst>
        </pc:spChg>
        <pc:spChg chg="add mod">
          <ac:chgData name="Christian Morales LL." userId="acd2dd22fbae4b69" providerId="LiveId" clId="{F6790B3B-B400-4F75-8278-4B07F9FB7E6E}" dt="2021-07-05T04:06:02.988" v="107"/>
          <ac:spMkLst>
            <pc:docMk/>
            <pc:sldMk cId="1912951599" sldId="643"/>
            <ac:spMk id="46" creationId="{E623223B-B49A-43E9-B990-E3BA7B1680C9}"/>
          </ac:spMkLst>
        </pc:spChg>
        <pc:picChg chg="add mod">
          <ac:chgData name="Christian Morales LL." userId="acd2dd22fbae4b69" providerId="LiveId" clId="{F6790B3B-B400-4F75-8278-4B07F9FB7E6E}" dt="2021-07-05T04:06:02.988" v="107"/>
          <ac:picMkLst>
            <pc:docMk/>
            <pc:sldMk cId="1912951599" sldId="643"/>
            <ac:picMk id="5" creationId="{0E9FB413-2B79-47B9-9538-4B238281D0FB}"/>
          </ac:picMkLst>
        </pc:picChg>
        <pc:picChg chg="add mod">
          <ac:chgData name="Christian Morales LL." userId="acd2dd22fbae4b69" providerId="LiveId" clId="{F6790B3B-B400-4F75-8278-4B07F9FB7E6E}" dt="2021-07-05T04:06:02.988" v="107"/>
          <ac:picMkLst>
            <pc:docMk/>
            <pc:sldMk cId="1912951599" sldId="643"/>
            <ac:picMk id="8" creationId="{BAEA0098-1D67-437D-B575-AE1F503C2C77}"/>
          </ac:picMkLst>
        </pc:picChg>
        <pc:picChg chg="add mod">
          <ac:chgData name="Christian Morales LL." userId="acd2dd22fbae4b69" providerId="LiveId" clId="{F6790B3B-B400-4F75-8278-4B07F9FB7E6E}" dt="2021-07-05T04:06:02.988" v="107"/>
          <ac:picMkLst>
            <pc:docMk/>
            <pc:sldMk cId="1912951599" sldId="643"/>
            <ac:picMk id="10" creationId="{A642823E-9A44-4732-964E-2893A2040D7D}"/>
          </ac:picMkLst>
        </pc:picChg>
        <pc:picChg chg="add mod">
          <ac:chgData name="Christian Morales LL." userId="acd2dd22fbae4b69" providerId="LiveId" clId="{F6790B3B-B400-4F75-8278-4B07F9FB7E6E}" dt="2021-07-05T04:06:02.988" v="107"/>
          <ac:picMkLst>
            <pc:docMk/>
            <pc:sldMk cId="1912951599" sldId="643"/>
            <ac:picMk id="14" creationId="{63CCACDC-D5CC-4128-9FCB-C54A38941EB5}"/>
          </ac:picMkLst>
        </pc:picChg>
        <pc:picChg chg="add mod">
          <ac:chgData name="Christian Morales LL." userId="acd2dd22fbae4b69" providerId="LiveId" clId="{F6790B3B-B400-4F75-8278-4B07F9FB7E6E}" dt="2021-07-05T04:06:02.988" v="107"/>
          <ac:picMkLst>
            <pc:docMk/>
            <pc:sldMk cId="1912951599" sldId="643"/>
            <ac:picMk id="19" creationId="{D6B111BB-A05A-4D4B-8EAC-2CED017FACBA}"/>
          </ac:picMkLst>
        </pc:picChg>
        <pc:picChg chg="add mod">
          <ac:chgData name="Christian Morales LL." userId="acd2dd22fbae4b69" providerId="LiveId" clId="{F6790B3B-B400-4F75-8278-4B07F9FB7E6E}" dt="2021-07-05T04:06:02.988" v="107"/>
          <ac:picMkLst>
            <pc:docMk/>
            <pc:sldMk cId="1912951599" sldId="643"/>
            <ac:picMk id="22" creationId="{51E18906-CCBB-4C2D-BF93-DF7E0D88C39B}"/>
          </ac:picMkLst>
        </pc:picChg>
        <pc:picChg chg="add mod">
          <ac:chgData name="Christian Morales LL." userId="acd2dd22fbae4b69" providerId="LiveId" clId="{F6790B3B-B400-4F75-8278-4B07F9FB7E6E}" dt="2021-07-05T04:06:02.988" v="107"/>
          <ac:picMkLst>
            <pc:docMk/>
            <pc:sldMk cId="1912951599" sldId="643"/>
            <ac:picMk id="23" creationId="{811AD0D9-C6C4-4B18-8AE7-6612E33D4584}"/>
          </ac:picMkLst>
        </pc:picChg>
        <pc:picChg chg="add mod">
          <ac:chgData name="Christian Morales LL." userId="acd2dd22fbae4b69" providerId="LiveId" clId="{F6790B3B-B400-4F75-8278-4B07F9FB7E6E}" dt="2021-07-05T04:06:02.988" v="107"/>
          <ac:picMkLst>
            <pc:docMk/>
            <pc:sldMk cId="1912951599" sldId="643"/>
            <ac:picMk id="24" creationId="{016021C0-EF80-43D6-86D5-B5B070000B06}"/>
          </ac:picMkLst>
        </pc:picChg>
        <pc:picChg chg="add mod">
          <ac:chgData name="Christian Morales LL." userId="acd2dd22fbae4b69" providerId="LiveId" clId="{F6790B3B-B400-4F75-8278-4B07F9FB7E6E}" dt="2021-07-05T04:06:02.988" v="107"/>
          <ac:picMkLst>
            <pc:docMk/>
            <pc:sldMk cId="1912951599" sldId="643"/>
            <ac:picMk id="25" creationId="{EA847DC0-746F-440B-9577-E7372BC1E310}"/>
          </ac:picMkLst>
        </pc:picChg>
        <pc:picChg chg="add mod">
          <ac:chgData name="Christian Morales LL." userId="acd2dd22fbae4b69" providerId="LiveId" clId="{F6790B3B-B400-4F75-8278-4B07F9FB7E6E}" dt="2021-07-05T04:06:02.988" v="107"/>
          <ac:picMkLst>
            <pc:docMk/>
            <pc:sldMk cId="1912951599" sldId="643"/>
            <ac:picMk id="27" creationId="{1D7C739A-4412-4479-8A1D-50177922FED3}"/>
          </ac:picMkLst>
        </pc:picChg>
        <pc:picChg chg="add mod">
          <ac:chgData name="Christian Morales LL." userId="acd2dd22fbae4b69" providerId="LiveId" clId="{F6790B3B-B400-4F75-8278-4B07F9FB7E6E}" dt="2021-07-05T04:06:02.988" v="107"/>
          <ac:picMkLst>
            <pc:docMk/>
            <pc:sldMk cId="1912951599" sldId="643"/>
            <ac:picMk id="29" creationId="{DB56DD54-E498-45BA-BA81-2BCCA4EC8CDE}"/>
          </ac:picMkLst>
        </pc:picChg>
        <pc:picChg chg="add mod">
          <ac:chgData name="Christian Morales LL." userId="acd2dd22fbae4b69" providerId="LiveId" clId="{F6790B3B-B400-4F75-8278-4B07F9FB7E6E}" dt="2021-07-05T04:06:02.988" v="107"/>
          <ac:picMkLst>
            <pc:docMk/>
            <pc:sldMk cId="1912951599" sldId="643"/>
            <ac:picMk id="32" creationId="{812BE9D1-9CBB-4A47-A8CA-40E7098700BC}"/>
          </ac:picMkLst>
        </pc:picChg>
        <pc:picChg chg="add mod">
          <ac:chgData name="Christian Morales LL." userId="acd2dd22fbae4b69" providerId="LiveId" clId="{F6790B3B-B400-4F75-8278-4B07F9FB7E6E}" dt="2021-07-05T04:06:02.988" v="107"/>
          <ac:picMkLst>
            <pc:docMk/>
            <pc:sldMk cId="1912951599" sldId="643"/>
            <ac:picMk id="36" creationId="{E76D501B-A03D-45F3-BAD8-2CA8A1F04CDA}"/>
          </ac:picMkLst>
        </pc:picChg>
        <pc:picChg chg="add mod">
          <ac:chgData name="Christian Morales LL." userId="acd2dd22fbae4b69" providerId="LiveId" clId="{F6790B3B-B400-4F75-8278-4B07F9FB7E6E}" dt="2021-07-05T04:06:02.988" v="107"/>
          <ac:picMkLst>
            <pc:docMk/>
            <pc:sldMk cId="1912951599" sldId="643"/>
            <ac:picMk id="38" creationId="{033D1801-19CE-44DE-84CB-76F6C0F7A30B}"/>
          </ac:picMkLst>
        </pc:picChg>
        <pc:picChg chg="add mod">
          <ac:chgData name="Christian Morales LL." userId="acd2dd22fbae4b69" providerId="LiveId" clId="{F6790B3B-B400-4F75-8278-4B07F9FB7E6E}" dt="2021-07-05T04:06:02.988" v="107"/>
          <ac:picMkLst>
            <pc:docMk/>
            <pc:sldMk cId="1912951599" sldId="643"/>
            <ac:picMk id="41" creationId="{3D0A125C-D0FF-4CF2-884C-6913F834FC25}"/>
          </ac:picMkLst>
        </pc:picChg>
        <pc:picChg chg="add mod">
          <ac:chgData name="Christian Morales LL." userId="acd2dd22fbae4b69" providerId="LiveId" clId="{F6790B3B-B400-4F75-8278-4B07F9FB7E6E}" dt="2021-07-05T04:06:02.988" v="107"/>
          <ac:picMkLst>
            <pc:docMk/>
            <pc:sldMk cId="1912951599" sldId="643"/>
            <ac:picMk id="44" creationId="{B1BAF7FA-F751-496B-8B68-23388D286C9A}"/>
          </ac:picMkLst>
        </pc:picChg>
        <pc:picChg chg="add mod">
          <ac:chgData name="Christian Morales LL." userId="acd2dd22fbae4b69" providerId="LiveId" clId="{F6790B3B-B400-4F75-8278-4B07F9FB7E6E}" dt="2021-07-05T04:06:02.988" v="107"/>
          <ac:picMkLst>
            <pc:docMk/>
            <pc:sldMk cId="1912951599" sldId="643"/>
            <ac:picMk id="45" creationId="{7863464C-BC39-4EC1-A566-98F5300D7743}"/>
          </ac:picMkLst>
        </pc:picChg>
        <pc:cxnChg chg="add mod">
          <ac:chgData name="Christian Morales LL." userId="acd2dd22fbae4b69" providerId="LiveId" clId="{F6790B3B-B400-4F75-8278-4B07F9FB7E6E}" dt="2021-07-05T04:06:02.988" v="107"/>
          <ac:cxnSpMkLst>
            <pc:docMk/>
            <pc:sldMk cId="1912951599" sldId="643"/>
            <ac:cxnSpMk id="16" creationId="{DD88B8BC-8BB5-43EA-AE63-295C8602AEFE}"/>
          </ac:cxnSpMkLst>
        </pc:cxnChg>
        <pc:cxnChg chg="add mod">
          <ac:chgData name="Christian Morales LL." userId="acd2dd22fbae4b69" providerId="LiveId" clId="{F6790B3B-B400-4F75-8278-4B07F9FB7E6E}" dt="2021-07-05T04:06:02.988" v="107"/>
          <ac:cxnSpMkLst>
            <pc:docMk/>
            <pc:sldMk cId="1912951599" sldId="643"/>
            <ac:cxnSpMk id="17" creationId="{2B0FCBB3-5EED-4634-8783-AADB2714D492}"/>
          </ac:cxnSpMkLst>
        </pc:cxnChg>
        <pc:cxnChg chg="add mod">
          <ac:chgData name="Christian Morales LL." userId="acd2dd22fbae4b69" providerId="LiveId" clId="{F6790B3B-B400-4F75-8278-4B07F9FB7E6E}" dt="2021-07-05T04:06:02.988" v="107"/>
          <ac:cxnSpMkLst>
            <pc:docMk/>
            <pc:sldMk cId="1912951599" sldId="643"/>
            <ac:cxnSpMk id="18" creationId="{C143D463-7F42-479D-8FE5-0D5A698BC859}"/>
          </ac:cxnSpMkLst>
        </pc:cxnChg>
        <pc:cxnChg chg="add mod">
          <ac:chgData name="Christian Morales LL." userId="acd2dd22fbae4b69" providerId="LiveId" clId="{F6790B3B-B400-4F75-8278-4B07F9FB7E6E}" dt="2021-07-05T04:06:02.988" v="107"/>
          <ac:cxnSpMkLst>
            <pc:docMk/>
            <pc:sldMk cId="1912951599" sldId="643"/>
            <ac:cxnSpMk id="34" creationId="{AECD6070-BD23-43F3-9F90-C0C9CA8E7AD9}"/>
          </ac:cxnSpMkLst>
        </pc:cxnChg>
        <pc:cxnChg chg="add mod">
          <ac:chgData name="Christian Morales LL." userId="acd2dd22fbae4b69" providerId="LiveId" clId="{F6790B3B-B400-4F75-8278-4B07F9FB7E6E}" dt="2021-07-05T04:06:02.988" v="107"/>
          <ac:cxnSpMkLst>
            <pc:docMk/>
            <pc:sldMk cId="1912951599" sldId="643"/>
            <ac:cxnSpMk id="37" creationId="{EC80068D-717A-45E3-BF87-E7CA92D93BDA}"/>
          </ac:cxnSpMkLst>
        </pc:cxnChg>
        <pc:cxnChg chg="add mod">
          <ac:chgData name="Christian Morales LL." userId="acd2dd22fbae4b69" providerId="LiveId" clId="{F6790B3B-B400-4F75-8278-4B07F9FB7E6E}" dt="2021-07-05T04:06:02.988" v="107"/>
          <ac:cxnSpMkLst>
            <pc:docMk/>
            <pc:sldMk cId="1912951599" sldId="643"/>
            <ac:cxnSpMk id="42" creationId="{FD9356A7-57D7-4D29-8112-B969E0EFC44E}"/>
          </ac:cxnSpMkLst>
        </pc:cxnChg>
      </pc:sldChg>
      <pc:sldChg chg="addSp modSp add mod">
        <pc:chgData name="Christian Morales LL." userId="acd2dd22fbae4b69" providerId="LiveId" clId="{F6790B3B-B400-4F75-8278-4B07F9FB7E6E}" dt="2021-07-05T04:06:28.457" v="112"/>
        <pc:sldMkLst>
          <pc:docMk/>
          <pc:sldMk cId="3517629078" sldId="644"/>
        </pc:sldMkLst>
        <pc:spChg chg="mod">
          <ac:chgData name="Christian Morales LL." userId="acd2dd22fbae4b69" providerId="LiveId" clId="{F6790B3B-B400-4F75-8278-4B07F9FB7E6E}" dt="2021-07-05T04:06:17.085" v="110" actId="27636"/>
          <ac:spMkLst>
            <pc:docMk/>
            <pc:sldMk cId="3517629078" sldId="644"/>
            <ac:spMk id="2" creationId="{4AFA518F-E112-4F04-BE51-BEA80B33A8A4}"/>
          </ac:spMkLst>
        </pc:spChg>
        <pc:spChg chg="add mod">
          <ac:chgData name="Christian Morales LL." userId="acd2dd22fbae4b69" providerId="LiveId" clId="{F6790B3B-B400-4F75-8278-4B07F9FB7E6E}" dt="2021-07-05T04:06:28.457" v="112"/>
          <ac:spMkLst>
            <pc:docMk/>
            <pc:sldMk cId="3517629078" sldId="644"/>
            <ac:spMk id="4" creationId="{C7EF4860-3330-451F-B9CB-616D5B240807}"/>
          </ac:spMkLst>
        </pc:spChg>
        <pc:picChg chg="add mod">
          <ac:chgData name="Christian Morales LL." userId="acd2dd22fbae4b69" providerId="LiveId" clId="{F6790B3B-B400-4F75-8278-4B07F9FB7E6E}" dt="2021-07-05T04:06:28.457" v="112"/>
          <ac:picMkLst>
            <pc:docMk/>
            <pc:sldMk cId="3517629078" sldId="644"/>
            <ac:picMk id="5" creationId="{83A5C3A1-539E-4A86-8B29-10AD130B6EA2}"/>
          </ac:picMkLst>
        </pc:picChg>
        <pc:picChg chg="add mod">
          <ac:chgData name="Christian Morales LL." userId="acd2dd22fbae4b69" providerId="LiveId" clId="{F6790B3B-B400-4F75-8278-4B07F9FB7E6E}" dt="2021-07-05T04:06:28.457" v="112"/>
          <ac:picMkLst>
            <pc:docMk/>
            <pc:sldMk cId="3517629078" sldId="644"/>
            <ac:picMk id="6" creationId="{DC622CBB-DB8A-4757-90ED-7D25943B8DFC}"/>
          </ac:picMkLst>
        </pc:picChg>
      </pc:sldChg>
      <pc:sldChg chg="addSp modSp add">
        <pc:chgData name="Christian Morales LL." userId="acd2dd22fbae4b69" providerId="LiveId" clId="{F6790B3B-B400-4F75-8278-4B07F9FB7E6E}" dt="2021-07-05T04:06:56.852" v="114"/>
        <pc:sldMkLst>
          <pc:docMk/>
          <pc:sldMk cId="961777703" sldId="645"/>
        </pc:sldMkLst>
        <pc:spChg chg="mod">
          <ac:chgData name="Christian Morales LL." userId="acd2dd22fbae4b69" providerId="LiveId" clId="{F6790B3B-B400-4F75-8278-4B07F9FB7E6E}" dt="2021-07-05T04:06:50.186" v="113"/>
          <ac:spMkLst>
            <pc:docMk/>
            <pc:sldMk cId="961777703" sldId="645"/>
            <ac:spMk id="2" creationId="{4AFA518F-E112-4F04-BE51-BEA80B33A8A4}"/>
          </ac:spMkLst>
        </pc:spChg>
        <pc:spChg chg="add mod">
          <ac:chgData name="Christian Morales LL." userId="acd2dd22fbae4b69" providerId="LiveId" clId="{F6790B3B-B400-4F75-8278-4B07F9FB7E6E}" dt="2021-07-05T04:06:56.852" v="114"/>
          <ac:spMkLst>
            <pc:docMk/>
            <pc:sldMk cId="961777703" sldId="645"/>
            <ac:spMk id="4" creationId="{5796CA57-C9C0-46C5-AE31-EF1BAF05EFFA}"/>
          </ac:spMkLst>
        </pc:spChg>
        <pc:spChg chg="add mod">
          <ac:chgData name="Christian Morales LL." userId="acd2dd22fbae4b69" providerId="LiveId" clId="{F6790B3B-B400-4F75-8278-4B07F9FB7E6E}" dt="2021-07-05T04:06:56.852" v="114"/>
          <ac:spMkLst>
            <pc:docMk/>
            <pc:sldMk cId="961777703" sldId="645"/>
            <ac:spMk id="7" creationId="{99A7A9FD-1ABC-422E-AEF2-1D2D6D174A7A}"/>
          </ac:spMkLst>
        </pc:spChg>
        <pc:picChg chg="add mod">
          <ac:chgData name="Christian Morales LL." userId="acd2dd22fbae4b69" providerId="LiveId" clId="{F6790B3B-B400-4F75-8278-4B07F9FB7E6E}" dt="2021-07-05T04:06:56.852" v="114"/>
          <ac:picMkLst>
            <pc:docMk/>
            <pc:sldMk cId="961777703" sldId="645"/>
            <ac:picMk id="5" creationId="{54CEC8C7-898A-451C-B7C3-388C55AAAB4A}"/>
          </ac:picMkLst>
        </pc:picChg>
        <pc:picChg chg="add mod">
          <ac:chgData name="Christian Morales LL." userId="acd2dd22fbae4b69" providerId="LiveId" clId="{F6790B3B-B400-4F75-8278-4B07F9FB7E6E}" dt="2021-07-05T04:06:56.852" v="114"/>
          <ac:picMkLst>
            <pc:docMk/>
            <pc:sldMk cId="961777703" sldId="645"/>
            <ac:picMk id="6" creationId="{CC6450B0-83E1-4EB5-94DF-2DB3F404050E}"/>
          </ac:picMkLst>
        </pc:picChg>
        <pc:picChg chg="add mod">
          <ac:chgData name="Christian Morales LL." userId="acd2dd22fbae4b69" providerId="LiveId" clId="{F6790B3B-B400-4F75-8278-4B07F9FB7E6E}" dt="2021-07-05T04:06:56.852" v="114"/>
          <ac:picMkLst>
            <pc:docMk/>
            <pc:sldMk cId="961777703" sldId="645"/>
            <ac:picMk id="8" creationId="{56C41A5A-821A-4A07-9D8C-67D34F8DCDC1}"/>
          </ac:picMkLst>
        </pc:picChg>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C2B50EEA-BAD8-44DE-A2B6-B919F7A948D0}"/>
    <pc:docChg chg="modSld">
      <pc:chgData name="Desarrollo Curricular" userId="" providerId="" clId="Web-{C2B50EEA-BAD8-44DE-A2B6-B919F7A948D0}" dt="2021-06-05T02:42:57.819" v="9" actId="20577"/>
      <pc:docMkLst>
        <pc:docMk/>
      </pc:docMkLst>
      <pc:sldChg chg="modSp">
        <pc:chgData name="Desarrollo Curricular" userId="" providerId="" clId="Web-{C2B50EEA-BAD8-44DE-A2B6-B919F7A948D0}" dt="2021-06-05T02:42:50.897" v="5" actId="20577"/>
        <pc:sldMkLst>
          <pc:docMk/>
          <pc:sldMk cId="1834265078" sldId="620"/>
        </pc:sldMkLst>
        <pc:spChg chg="mod">
          <ac:chgData name="Desarrollo Curricular" userId="" providerId="" clId="Web-{C2B50EEA-BAD8-44DE-A2B6-B919F7A948D0}" dt="2021-06-05T02:42:50.897" v="5" actId="20577"/>
          <ac:spMkLst>
            <pc:docMk/>
            <pc:sldMk cId="1834265078" sldId="620"/>
            <ac:spMk id="3" creationId="{7279C2AC-66F9-4C8F-929B-40A387D8CCE2}"/>
          </ac:spMkLst>
        </pc:spChg>
      </pc:sldChg>
      <pc:sldChg chg="modSp">
        <pc:chgData name="Desarrollo Curricular" userId="" providerId="" clId="Web-{C2B50EEA-BAD8-44DE-A2B6-B919F7A948D0}" dt="2021-06-05T02:42:57.819" v="9" actId="20577"/>
        <pc:sldMkLst>
          <pc:docMk/>
          <pc:sldMk cId="963236813" sldId="621"/>
        </pc:sldMkLst>
        <pc:spChg chg="mod">
          <ac:chgData name="Desarrollo Curricular" userId="" providerId="" clId="Web-{C2B50EEA-BAD8-44DE-A2B6-B919F7A948D0}" dt="2021-06-05T02:42:57.819" v="9" actId="20577"/>
          <ac:spMkLst>
            <pc:docMk/>
            <pc:sldMk cId="963236813" sldId="621"/>
            <ac:spMk id="3" creationId="{A0A05108-6537-D24C-A3B6-E057CF557277}"/>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8/07/2021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image" Target="../media/image4.png"/><Relationship Id="rId21" Type="http://schemas.openxmlformats.org/officeDocument/2006/relationships/image" Target="../media/image27.jpeg"/><Relationship Id="rId7" Type="http://schemas.openxmlformats.org/officeDocument/2006/relationships/image" Target="../media/image11.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jpeg"/><Relationship Id="rId20"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7.jpeg"/><Relationship Id="rId11" Type="http://schemas.openxmlformats.org/officeDocument/2006/relationships/image" Target="../media/image17.png"/><Relationship Id="rId5" Type="http://schemas.openxmlformats.org/officeDocument/2006/relationships/image" Target="../media/image6.jpeg"/><Relationship Id="rId15" Type="http://schemas.openxmlformats.org/officeDocument/2006/relationships/image" Target="../media/image21.pn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5.png"/><Relationship Id="rId18" Type="http://schemas.openxmlformats.org/officeDocument/2006/relationships/image" Target="../media/image37.png"/><Relationship Id="rId3" Type="http://schemas.openxmlformats.org/officeDocument/2006/relationships/image" Target="../media/image7.jpeg"/><Relationship Id="rId7" Type="http://schemas.openxmlformats.org/officeDocument/2006/relationships/image" Target="../media/image25.jpeg"/><Relationship Id="rId12" Type="http://schemas.openxmlformats.org/officeDocument/2006/relationships/image" Target="../media/image33.jpeg"/><Relationship Id="rId17" Type="http://schemas.openxmlformats.org/officeDocument/2006/relationships/image" Target="../media/image36.png"/><Relationship Id="rId2" Type="http://schemas.openxmlformats.org/officeDocument/2006/relationships/image" Target="../media/image4.png"/><Relationship Id="rId16"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6.jpeg"/><Relationship Id="rId5" Type="http://schemas.openxmlformats.org/officeDocument/2006/relationships/image" Target="../media/image26.png"/><Relationship Id="rId1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6.png"/><Relationship Id="rId3" Type="http://schemas.openxmlformats.org/officeDocument/2006/relationships/image" Target="../media/image7.jpeg"/><Relationship Id="rId7" Type="http://schemas.openxmlformats.org/officeDocument/2006/relationships/image" Target="../media/image41.jpeg"/><Relationship Id="rId12" Type="http://schemas.openxmlformats.org/officeDocument/2006/relationships/image" Target="../media/image21.png"/><Relationship Id="rId17" Type="http://schemas.openxmlformats.org/officeDocument/2006/relationships/image" Target="../media/image48.png"/><Relationship Id="rId2" Type="http://schemas.openxmlformats.org/officeDocument/2006/relationships/image" Target="../media/image4.png"/><Relationship Id="rId16"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45.png"/><Relationship Id="rId5" Type="http://schemas.openxmlformats.org/officeDocument/2006/relationships/image" Target="../media/image22.jpeg"/><Relationship Id="rId15" Type="http://schemas.openxmlformats.org/officeDocument/2006/relationships/image" Target="../media/image46.png"/><Relationship Id="rId10" Type="http://schemas.openxmlformats.org/officeDocument/2006/relationships/image" Target="../media/image44.png"/><Relationship Id="rId4" Type="http://schemas.openxmlformats.org/officeDocument/2006/relationships/image" Target="../media/image11.png"/><Relationship Id="rId9" Type="http://schemas.openxmlformats.org/officeDocument/2006/relationships/image" Target="../media/image43.png"/><Relationship Id="rId1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Primer plano de bolígrafo sobre informe económico con la ventana de fondo Foto gratis">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29237"/>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Gestión De Proyectos De TI </a:t>
            </a:r>
          </a:p>
          <a:p>
            <a:endParaRPr lang="es-PE" dirty="0"/>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7: </a:t>
            </a:r>
            <a:r>
              <a:rPr lang="es-ES" sz="1200" dirty="0">
                <a:solidFill>
                  <a:schemeClr val="bg1"/>
                </a:solidFill>
                <a:latin typeface="Stag Book"/>
                <a:cs typeface="Arial"/>
              </a:rPr>
              <a:t> </a:t>
            </a:r>
            <a:r>
              <a:rPr lang="es-PE" sz="1200" dirty="0">
                <a:solidFill>
                  <a:schemeClr val="bg1"/>
                </a:solidFill>
                <a:latin typeface="Stag Book"/>
                <a:cs typeface="Arial"/>
              </a:rPr>
              <a:t>Gestión de los Costos del Proyecto</a:t>
            </a:r>
          </a:p>
          <a:p>
            <a:pPr marL="0" indent="0">
              <a:buNone/>
            </a:pPr>
            <a:r>
              <a:rPr lang="es-PE" sz="1200" b="1" dirty="0">
                <a:solidFill>
                  <a:schemeClr val="bg1"/>
                </a:solidFill>
                <a:latin typeface="Stag Book"/>
                <a:cs typeface="Arial"/>
              </a:rPr>
              <a:t>Escuela de:  Tecnologías de la información </a:t>
            </a: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Estimar los Costos</a:t>
            </a:r>
          </a:p>
          <a:p>
            <a:r>
              <a:rPr lang="es-ES" dirty="0"/>
              <a:t>Mapa del Proceso</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pic>
        <p:nvPicPr>
          <p:cNvPr id="5" name="Picture 8">
            <a:extLst>
              <a:ext uri="{FF2B5EF4-FFF2-40B4-BE49-F238E27FC236}">
                <a16:creationId xmlns:a16="http://schemas.microsoft.com/office/drawing/2014/main" id="{8AD0C2DF-3E5E-4EFE-9D2E-7966906D5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94" t="21431" r="17447"/>
          <a:stretch/>
        </p:blipFill>
        <p:spPr bwMode="auto">
          <a:xfrm>
            <a:off x="7748178" y="3250493"/>
            <a:ext cx="873921" cy="96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BBBAE9A1-495D-44FB-BB3C-7433C4F00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487" y="3245564"/>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D2310770-0DAD-482B-8A5B-589A6CA70C2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848"/>
          <a:stretch/>
        </p:blipFill>
        <p:spPr bwMode="auto">
          <a:xfrm>
            <a:off x="4412152" y="1977915"/>
            <a:ext cx="96134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360 CuadroTexto">
            <a:extLst>
              <a:ext uri="{FF2B5EF4-FFF2-40B4-BE49-F238E27FC236}">
                <a16:creationId xmlns:a16="http://schemas.microsoft.com/office/drawing/2014/main" id="{9C652EB3-35EF-4726-9EEF-299C734CAD02}"/>
              </a:ext>
            </a:extLst>
          </p:cNvPr>
          <p:cNvSpPr txBox="1"/>
          <p:nvPr/>
        </p:nvSpPr>
        <p:spPr>
          <a:xfrm>
            <a:off x="5468897" y="2062066"/>
            <a:ext cx="1090488" cy="461665"/>
          </a:xfrm>
          <a:prstGeom prst="rect">
            <a:avLst/>
          </a:prstGeom>
          <a:noFill/>
        </p:spPr>
        <p:txBody>
          <a:bodyPr wrap="square" rtlCol="0">
            <a:spAutoFit/>
          </a:bodyPr>
          <a:lstStyle/>
          <a:p>
            <a:r>
              <a:rPr lang="es-PE" sz="1200" b="1" dirty="0"/>
              <a:t>Juicio de expertos</a:t>
            </a:r>
          </a:p>
        </p:txBody>
      </p:sp>
      <p:sp>
        <p:nvSpPr>
          <p:cNvPr id="10" name="361 Flecha derecha">
            <a:extLst>
              <a:ext uri="{FF2B5EF4-FFF2-40B4-BE49-F238E27FC236}">
                <a16:creationId xmlns:a16="http://schemas.microsoft.com/office/drawing/2014/main" id="{23612ED1-A275-44AA-954B-0DF5C88D2399}"/>
              </a:ext>
            </a:extLst>
          </p:cNvPr>
          <p:cNvSpPr/>
          <p:nvPr/>
        </p:nvSpPr>
        <p:spPr>
          <a:xfrm>
            <a:off x="4184431" y="3975860"/>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11" name="714 Flecha derecha">
            <a:extLst>
              <a:ext uri="{FF2B5EF4-FFF2-40B4-BE49-F238E27FC236}">
                <a16:creationId xmlns:a16="http://schemas.microsoft.com/office/drawing/2014/main" id="{EBD3B1A0-5C5A-4863-9772-5E289629CD98}"/>
              </a:ext>
            </a:extLst>
          </p:cNvPr>
          <p:cNvSpPr/>
          <p:nvPr/>
        </p:nvSpPr>
        <p:spPr>
          <a:xfrm>
            <a:off x="7700485" y="4392537"/>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12" name="Picture 8" descr="stock photo : Factory with solar panels 3d illustration">
            <a:extLst>
              <a:ext uri="{FF2B5EF4-FFF2-40B4-BE49-F238E27FC236}">
                <a16:creationId xmlns:a16="http://schemas.microsoft.com/office/drawing/2014/main" id="{51EF55C0-B967-4C99-B6ED-18AC678E03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6160" y="5906526"/>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13" name="716 CuadroTexto">
            <a:extLst>
              <a:ext uri="{FF2B5EF4-FFF2-40B4-BE49-F238E27FC236}">
                <a16:creationId xmlns:a16="http://schemas.microsoft.com/office/drawing/2014/main" id="{E8C58FBC-6E4B-4D66-99BD-1E7300F02A34}"/>
              </a:ext>
            </a:extLst>
          </p:cNvPr>
          <p:cNvSpPr txBox="1"/>
          <p:nvPr/>
        </p:nvSpPr>
        <p:spPr>
          <a:xfrm>
            <a:off x="2583841" y="5903790"/>
            <a:ext cx="1515883" cy="646331"/>
          </a:xfrm>
          <a:prstGeom prst="rect">
            <a:avLst/>
          </a:prstGeom>
          <a:noFill/>
        </p:spPr>
        <p:txBody>
          <a:bodyPr wrap="square" rtlCol="0">
            <a:spAutoFit/>
          </a:bodyPr>
          <a:lstStyle/>
          <a:p>
            <a:r>
              <a:rPr lang="es-PE" sz="1200" b="1" dirty="0"/>
              <a:t>Factores Ambientales de la Empresa</a:t>
            </a:r>
          </a:p>
        </p:txBody>
      </p:sp>
      <p:pic>
        <p:nvPicPr>
          <p:cNvPr id="14" name="Picture 10" descr="stock vector : folder with documents">
            <a:extLst>
              <a:ext uri="{FF2B5EF4-FFF2-40B4-BE49-F238E27FC236}">
                <a16:creationId xmlns:a16="http://schemas.microsoft.com/office/drawing/2014/main" id="{E2007934-3DBE-4227-8E68-F75D2A1812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4086"/>
          <a:stretch/>
        </p:blipFill>
        <p:spPr bwMode="auto">
          <a:xfrm>
            <a:off x="4006693" y="5834519"/>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15" name="718 CuadroTexto">
            <a:extLst>
              <a:ext uri="{FF2B5EF4-FFF2-40B4-BE49-F238E27FC236}">
                <a16:creationId xmlns:a16="http://schemas.microsoft.com/office/drawing/2014/main" id="{347A321D-17EC-4529-B432-BC24B94F1F97}"/>
              </a:ext>
            </a:extLst>
          </p:cNvPr>
          <p:cNvSpPr txBox="1"/>
          <p:nvPr/>
        </p:nvSpPr>
        <p:spPr>
          <a:xfrm>
            <a:off x="4922502" y="5874477"/>
            <a:ext cx="1515883" cy="646331"/>
          </a:xfrm>
          <a:prstGeom prst="rect">
            <a:avLst/>
          </a:prstGeom>
          <a:noFill/>
        </p:spPr>
        <p:txBody>
          <a:bodyPr wrap="square" rtlCol="0">
            <a:spAutoFit/>
          </a:bodyPr>
          <a:lstStyle/>
          <a:p>
            <a:r>
              <a:rPr lang="es-PE" sz="1200" b="1" dirty="0"/>
              <a:t>Activos de los Procesos de la Organización</a:t>
            </a:r>
          </a:p>
        </p:txBody>
      </p:sp>
      <p:pic>
        <p:nvPicPr>
          <p:cNvPr id="16" name="Picture 2">
            <a:extLst>
              <a:ext uri="{FF2B5EF4-FFF2-40B4-BE49-F238E27FC236}">
                <a16:creationId xmlns:a16="http://schemas.microsoft.com/office/drawing/2014/main" id="{F4B8D302-901D-4E25-8D00-DAA7DBFBBE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744" y="1866545"/>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730 CuadroTexto">
            <a:extLst>
              <a:ext uri="{FF2B5EF4-FFF2-40B4-BE49-F238E27FC236}">
                <a16:creationId xmlns:a16="http://schemas.microsoft.com/office/drawing/2014/main" id="{38023CDD-3C08-4FD3-8F92-F497C57394EA}"/>
              </a:ext>
            </a:extLst>
          </p:cNvPr>
          <p:cNvSpPr txBox="1"/>
          <p:nvPr/>
        </p:nvSpPr>
        <p:spPr>
          <a:xfrm>
            <a:off x="1076160" y="1972673"/>
            <a:ext cx="1481346" cy="461665"/>
          </a:xfrm>
          <a:prstGeom prst="rect">
            <a:avLst/>
          </a:prstGeom>
          <a:noFill/>
        </p:spPr>
        <p:txBody>
          <a:bodyPr wrap="square" rtlCol="0">
            <a:spAutoFit/>
          </a:bodyPr>
          <a:lstStyle/>
          <a:p>
            <a:r>
              <a:rPr lang="es-PE" sz="1200" b="1" dirty="0"/>
              <a:t>Plan de Gestión de los Costos</a:t>
            </a:r>
          </a:p>
        </p:txBody>
      </p:sp>
      <p:pic>
        <p:nvPicPr>
          <p:cNvPr id="18" name="Picture 3">
            <a:extLst>
              <a:ext uri="{FF2B5EF4-FFF2-40B4-BE49-F238E27FC236}">
                <a16:creationId xmlns:a16="http://schemas.microsoft.com/office/drawing/2014/main" id="{E347DEAA-2B45-4DE5-9066-5FBBED7A09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263" y="3234698"/>
            <a:ext cx="929187"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732 CuadroTexto">
            <a:extLst>
              <a:ext uri="{FF2B5EF4-FFF2-40B4-BE49-F238E27FC236}">
                <a16:creationId xmlns:a16="http://schemas.microsoft.com/office/drawing/2014/main" id="{6FBF0448-B138-4B76-B7A0-50D0E26A47CE}"/>
              </a:ext>
            </a:extLst>
          </p:cNvPr>
          <p:cNvSpPr txBox="1"/>
          <p:nvPr/>
        </p:nvSpPr>
        <p:spPr>
          <a:xfrm>
            <a:off x="1101888" y="3386099"/>
            <a:ext cx="1228606" cy="461665"/>
          </a:xfrm>
          <a:prstGeom prst="rect">
            <a:avLst/>
          </a:prstGeom>
          <a:noFill/>
        </p:spPr>
        <p:txBody>
          <a:bodyPr wrap="square" rtlCol="0">
            <a:spAutoFit/>
          </a:bodyPr>
          <a:lstStyle/>
          <a:p>
            <a:r>
              <a:rPr lang="es-PE" sz="1200" b="1" dirty="0"/>
              <a:t>Línea Base del Alcance</a:t>
            </a:r>
          </a:p>
        </p:txBody>
      </p:sp>
      <p:cxnSp>
        <p:nvCxnSpPr>
          <p:cNvPr id="20" name="741 Conector recto">
            <a:extLst>
              <a:ext uri="{FF2B5EF4-FFF2-40B4-BE49-F238E27FC236}">
                <a16:creationId xmlns:a16="http://schemas.microsoft.com/office/drawing/2014/main" id="{6823D004-C14C-43F6-8D90-3E459D24B509}"/>
              </a:ext>
            </a:extLst>
          </p:cNvPr>
          <p:cNvCxnSpPr/>
          <p:nvPr/>
        </p:nvCxnSpPr>
        <p:spPr>
          <a:xfrm>
            <a:off x="4204646" y="1695701"/>
            <a:ext cx="0" cy="2072951"/>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21" name="742 Conector recto">
            <a:extLst>
              <a:ext uri="{FF2B5EF4-FFF2-40B4-BE49-F238E27FC236}">
                <a16:creationId xmlns:a16="http://schemas.microsoft.com/office/drawing/2014/main" id="{035B8400-5692-41BF-9035-A1A17FEB0835}"/>
              </a:ext>
            </a:extLst>
          </p:cNvPr>
          <p:cNvCxnSpPr/>
          <p:nvPr/>
        </p:nvCxnSpPr>
        <p:spPr>
          <a:xfrm>
            <a:off x="8648580" y="4542603"/>
            <a:ext cx="1809430"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2" name="Picture 2">
            <a:extLst>
              <a:ext uri="{FF2B5EF4-FFF2-40B4-BE49-F238E27FC236}">
                <a16:creationId xmlns:a16="http://schemas.microsoft.com/office/drawing/2014/main" id="{F377E781-56AC-4E8B-B860-9CB237135E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6914" y="2473586"/>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32 CuadroTexto">
            <a:extLst>
              <a:ext uri="{FF2B5EF4-FFF2-40B4-BE49-F238E27FC236}">
                <a16:creationId xmlns:a16="http://schemas.microsoft.com/office/drawing/2014/main" id="{4F9D8D26-6493-46A5-8C52-246544F78ED7}"/>
              </a:ext>
            </a:extLst>
          </p:cNvPr>
          <p:cNvSpPr txBox="1"/>
          <p:nvPr/>
        </p:nvSpPr>
        <p:spPr>
          <a:xfrm>
            <a:off x="2635330" y="2579714"/>
            <a:ext cx="1481346" cy="461665"/>
          </a:xfrm>
          <a:prstGeom prst="rect">
            <a:avLst/>
          </a:prstGeom>
          <a:noFill/>
        </p:spPr>
        <p:txBody>
          <a:bodyPr wrap="square" rtlCol="0">
            <a:spAutoFit/>
          </a:bodyPr>
          <a:lstStyle/>
          <a:p>
            <a:r>
              <a:rPr lang="es-PE" sz="1200" b="1" dirty="0"/>
              <a:t>Plan de Gestión de Recurso Humano</a:t>
            </a:r>
          </a:p>
        </p:txBody>
      </p:sp>
      <p:pic>
        <p:nvPicPr>
          <p:cNvPr id="24" name="Picture 10">
            <a:extLst>
              <a:ext uri="{FF2B5EF4-FFF2-40B4-BE49-F238E27FC236}">
                <a16:creationId xmlns:a16="http://schemas.microsoft.com/office/drawing/2014/main" id="{F2794FCA-A98D-42A8-8F54-C214024A3C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428" y="5183101"/>
            <a:ext cx="938132" cy="64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35 CuadroTexto">
            <a:extLst>
              <a:ext uri="{FF2B5EF4-FFF2-40B4-BE49-F238E27FC236}">
                <a16:creationId xmlns:a16="http://schemas.microsoft.com/office/drawing/2014/main" id="{963BD4E6-7C1B-4433-BCE5-F2F664B24DB9}"/>
              </a:ext>
            </a:extLst>
          </p:cNvPr>
          <p:cNvSpPr txBox="1"/>
          <p:nvPr/>
        </p:nvSpPr>
        <p:spPr>
          <a:xfrm>
            <a:off x="1086646" y="5332026"/>
            <a:ext cx="1183366" cy="461665"/>
          </a:xfrm>
          <a:prstGeom prst="rect">
            <a:avLst/>
          </a:prstGeom>
          <a:noFill/>
        </p:spPr>
        <p:txBody>
          <a:bodyPr wrap="square" rtlCol="0">
            <a:spAutoFit/>
          </a:bodyPr>
          <a:lstStyle/>
          <a:p>
            <a:r>
              <a:rPr lang="es-PE" sz="1200" b="1" dirty="0"/>
              <a:t>Cronograma del Proyecto</a:t>
            </a:r>
          </a:p>
        </p:txBody>
      </p:sp>
      <p:pic>
        <p:nvPicPr>
          <p:cNvPr id="26" name="Picture 2">
            <a:extLst>
              <a:ext uri="{FF2B5EF4-FFF2-40B4-BE49-F238E27FC236}">
                <a16:creationId xmlns:a16="http://schemas.microsoft.com/office/drawing/2014/main" id="{7E3CD806-DDE0-4EDF-AE50-6C58457B2C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8147" y="4235711"/>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37 CuadroTexto">
            <a:extLst>
              <a:ext uri="{FF2B5EF4-FFF2-40B4-BE49-F238E27FC236}">
                <a16:creationId xmlns:a16="http://schemas.microsoft.com/office/drawing/2014/main" id="{494A78DC-0185-4B2C-A936-ECF67BFC7D18}"/>
              </a:ext>
            </a:extLst>
          </p:cNvPr>
          <p:cNvSpPr txBox="1"/>
          <p:nvPr/>
        </p:nvSpPr>
        <p:spPr>
          <a:xfrm>
            <a:off x="2613334" y="4345795"/>
            <a:ext cx="1090488" cy="461665"/>
          </a:xfrm>
          <a:prstGeom prst="rect">
            <a:avLst/>
          </a:prstGeom>
          <a:noFill/>
        </p:spPr>
        <p:txBody>
          <a:bodyPr wrap="square" rtlCol="0">
            <a:spAutoFit/>
          </a:bodyPr>
          <a:lstStyle/>
          <a:p>
            <a:r>
              <a:rPr lang="es-PE" sz="1200" b="1" dirty="0"/>
              <a:t>Registro de Riesgos</a:t>
            </a:r>
          </a:p>
        </p:txBody>
      </p:sp>
      <p:pic>
        <p:nvPicPr>
          <p:cNvPr id="28" name="Picture 2">
            <a:extLst>
              <a:ext uri="{FF2B5EF4-FFF2-40B4-BE49-F238E27FC236}">
                <a16:creationId xmlns:a16="http://schemas.microsoft.com/office/drawing/2014/main" id="{3F1500D3-F4E3-4F41-85A5-AE6462FA5C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3414" y="1890051"/>
            <a:ext cx="1122947" cy="55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39 CuadroTexto">
            <a:extLst>
              <a:ext uri="{FF2B5EF4-FFF2-40B4-BE49-F238E27FC236}">
                <a16:creationId xmlns:a16="http://schemas.microsoft.com/office/drawing/2014/main" id="{9C2BEA78-95F3-49EE-82F5-6C83B0A45174}"/>
              </a:ext>
            </a:extLst>
          </p:cNvPr>
          <p:cNvSpPr txBox="1"/>
          <p:nvPr/>
        </p:nvSpPr>
        <p:spPr>
          <a:xfrm>
            <a:off x="6445872" y="2594616"/>
            <a:ext cx="1090488" cy="461665"/>
          </a:xfrm>
          <a:prstGeom prst="rect">
            <a:avLst/>
          </a:prstGeom>
          <a:noFill/>
        </p:spPr>
        <p:txBody>
          <a:bodyPr wrap="square" rtlCol="0">
            <a:spAutoFit/>
          </a:bodyPr>
          <a:lstStyle/>
          <a:p>
            <a:r>
              <a:rPr lang="es-PE" sz="1200" b="1" dirty="0"/>
              <a:t>Estimación por analogía</a:t>
            </a:r>
          </a:p>
        </p:txBody>
      </p:sp>
      <p:sp>
        <p:nvSpPr>
          <p:cNvPr id="30" name="40 CuadroTexto">
            <a:extLst>
              <a:ext uri="{FF2B5EF4-FFF2-40B4-BE49-F238E27FC236}">
                <a16:creationId xmlns:a16="http://schemas.microsoft.com/office/drawing/2014/main" id="{21B585EA-A4E4-4F49-BB47-B15132B0EB93}"/>
              </a:ext>
            </a:extLst>
          </p:cNvPr>
          <p:cNvSpPr txBox="1"/>
          <p:nvPr/>
        </p:nvSpPr>
        <p:spPr>
          <a:xfrm>
            <a:off x="7796835" y="2846855"/>
            <a:ext cx="1090488" cy="461665"/>
          </a:xfrm>
          <a:prstGeom prst="rect">
            <a:avLst/>
          </a:prstGeom>
          <a:noFill/>
        </p:spPr>
        <p:txBody>
          <a:bodyPr wrap="square" rtlCol="0">
            <a:spAutoFit/>
          </a:bodyPr>
          <a:lstStyle/>
          <a:p>
            <a:r>
              <a:rPr lang="es-PE" sz="1200" b="1" dirty="0"/>
              <a:t>Estimación paramétrica</a:t>
            </a:r>
          </a:p>
        </p:txBody>
      </p:sp>
      <p:sp>
        <p:nvSpPr>
          <p:cNvPr id="31" name="41 CuadroTexto">
            <a:extLst>
              <a:ext uri="{FF2B5EF4-FFF2-40B4-BE49-F238E27FC236}">
                <a16:creationId xmlns:a16="http://schemas.microsoft.com/office/drawing/2014/main" id="{ED0639E5-6562-441C-B83F-1643504C647E}"/>
              </a:ext>
            </a:extLst>
          </p:cNvPr>
          <p:cNvSpPr txBox="1"/>
          <p:nvPr/>
        </p:nvSpPr>
        <p:spPr>
          <a:xfrm>
            <a:off x="10156195" y="2598385"/>
            <a:ext cx="1090488" cy="646331"/>
          </a:xfrm>
          <a:prstGeom prst="rect">
            <a:avLst/>
          </a:prstGeom>
          <a:noFill/>
        </p:spPr>
        <p:txBody>
          <a:bodyPr wrap="square" rtlCol="0">
            <a:spAutoFit/>
          </a:bodyPr>
          <a:lstStyle/>
          <a:p>
            <a:r>
              <a:rPr lang="es-PE" sz="1200" b="1" dirty="0"/>
              <a:t>Estimación por tres valores</a:t>
            </a:r>
          </a:p>
        </p:txBody>
      </p:sp>
      <p:pic>
        <p:nvPicPr>
          <p:cNvPr id="32" name="Picture 3">
            <a:extLst>
              <a:ext uri="{FF2B5EF4-FFF2-40B4-BE49-F238E27FC236}">
                <a16:creationId xmlns:a16="http://schemas.microsoft.com/office/drawing/2014/main" id="{4F60CB9F-7103-4A21-B7D2-369AA07AB94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42683" y="2092966"/>
            <a:ext cx="970377" cy="695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4">
            <a:extLst>
              <a:ext uri="{FF2B5EF4-FFF2-40B4-BE49-F238E27FC236}">
                <a16:creationId xmlns:a16="http://schemas.microsoft.com/office/drawing/2014/main" id="{A4F89875-2A5C-428A-8698-C06156AD2DD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72781" y="1820545"/>
            <a:ext cx="335466" cy="842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7">
            <a:extLst>
              <a:ext uri="{FF2B5EF4-FFF2-40B4-BE49-F238E27FC236}">
                <a16:creationId xmlns:a16="http://schemas.microsoft.com/office/drawing/2014/main" id="{4F61BBCE-7F61-4BB1-896A-A0D2B1CF38A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54929" y="1887958"/>
            <a:ext cx="747761" cy="747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47 CuadroTexto">
            <a:extLst>
              <a:ext uri="{FF2B5EF4-FFF2-40B4-BE49-F238E27FC236}">
                <a16:creationId xmlns:a16="http://schemas.microsoft.com/office/drawing/2014/main" id="{B68336F3-E603-4D5B-96F8-A8D8F03749AB}"/>
              </a:ext>
            </a:extLst>
          </p:cNvPr>
          <p:cNvSpPr txBox="1"/>
          <p:nvPr/>
        </p:nvSpPr>
        <p:spPr>
          <a:xfrm>
            <a:off x="9133799" y="2703838"/>
            <a:ext cx="1090488" cy="461665"/>
          </a:xfrm>
          <a:prstGeom prst="rect">
            <a:avLst/>
          </a:prstGeom>
          <a:noFill/>
        </p:spPr>
        <p:txBody>
          <a:bodyPr wrap="square" rtlCol="0">
            <a:spAutoFit/>
          </a:bodyPr>
          <a:lstStyle/>
          <a:p>
            <a:r>
              <a:rPr lang="es-PE" sz="1200" b="1" dirty="0"/>
              <a:t>Estimación ascendente</a:t>
            </a:r>
          </a:p>
        </p:txBody>
      </p:sp>
      <p:pic>
        <p:nvPicPr>
          <p:cNvPr id="36" name="Picture 5">
            <a:extLst>
              <a:ext uri="{FF2B5EF4-FFF2-40B4-BE49-F238E27FC236}">
                <a16:creationId xmlns:a16="http://schemas.microsoft.com/office/drawing/2014/main" id="{2CEF6F02-A435-4B50-AFF2-36BCA5F21E0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0334" r="65266" b="33439"/>
          <a:stretch/>
        </p:blipFill>
        <p:spPr bwMode="auto">
          <a:xfrm>
            <a:off x="4328448" y="3124158"/>
            <a:ext cx="959445" cy="76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49 CuadroTexto">
            <a:extLst>
              <a:ext uri="{FF2B5EF4-FFF2-40B4-BE49-F238E27FC236}">
                <a16:creationId xmlns:a16="http://schemas.microsoft.com/office/drawing/2014/main" id="{9F00C3FB-BB55-4326-8F55-F13D25A23491}"/>
              </a:ext>
            </a:extLst>
          </p:cNvPr>
          <p:cNvSpPr txBox="1"/>
          <p:nvPr/>
        </p:nvSpPr>
        <p:spPr>
          <a:xfrm>
            <a:off x="5207971" y="3138013"/>
            <a:ext cx="1090488" cy="461665"/>
          </a:xfrm>
          <a:prstGeom prst="rect">
            <a:avLst/>
          </a:prstGeom>
          <a:noFill/>
        </p:spPr>
        <p:txBody>
          <a:bodyPr wrap="square" rtlCol="0">
            <a:spAutoFit/>
          </a:bodyPr>
          <a:lstStyle/>
          <a:p>
            <a:r>
              <a:rPr lang="es-PE" sz="1200" b="1" dirty="0"/>
              <a:t>Análisis de la Reserva</a:t>
            </a:r>
          </a:p>
        </p:txBody>
      </p:sp>
      <p:pic>
        <p:nvPicPr>
          <p:cNvPr id="38" name="Picture 8">
            <a:extLst>
              <a:ext uri="{FF2B5EF4-FFF2-40B4-BE49-F238E27FC236}">
                <a16:creationId xmlns:a16="http://schemas.microsoft.com/office/drawing/2014/main" id="{A42D9F71-0520-4F6D-99A4-849A0F71CF9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81707" y="1848537"/>
            <a:ext cx="888580" cy="888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51 CuadroTexto">
            <a:extLst>
              <a:ext uri="{FF2B5EF4-FFF2-40B4-BE49-F238E27FC236}">
                <a16:creationId xmlns:a16="http://schemas.microsoft.com/office/drawing/2014/main" id="{7861BD0E-6465-4C0F-BB94-C29066772778}"/>
              </a:ext>
            </a:extLst>
          </p:cNvPr>
          <p:cNvSpPr txBox="1"/>
          <p:nvPr/>
        </p:nvSpPr>
        <p:spPr>
          <a:xfrm>
            <a:off x="11009699" y="2665110"/>
            <a:ext cx="1090488" cy="646331"/>
          </a:xfrm>
          <a:prstGeom prst="rect">
            <a:avLst/>
          </a:prstGeom>
          <a:noFill/>
        </p:spPr>
        <p:txBody>
          <a:bodyPr wrap="square" rtlCol="0">
            <a:spAutoFit/>
          </a:bodyPr>
          <a:lstStyle/>
          <a:p>
            <a:r>
              <a:rPr lang="es-PE" sz="1200" b="1" dirty="0"/>
              <a:t>Software de Gestión de Proyectos</a:t>
            </a:r>
          </a:p>
        </p:txBody>
      </p:sp>
      <p:sp>
        <p:nvSpPr>
          <p:cNvPr id="40" name="52 CuadroTexto">
            <a:extLst>
              <a:ext uri="{FF2B5EF4-FFF2-40B4-BE49-F238E27FC236}">
                <a16:creationId xmlns:a16="http://schemas.microsoft.com/office/drawing/2014/main" id="{35C8B107-6035-4F93-A2DA-8B2AC22B04C4}"/>
              </a:ext>
            </a:extLst>
          </p:cNvPr>
          <p:cNvSpPr txBox="1"/>
          <p:nvPr/>
        </p:nvSpPr>
        <p:spPr>
          <a:xfrm>
            <a:off x="9973322" y="4045541"/>
            <a:ext cx="1090488" cy="461665"/>
          </a:xfrm>
          <a:prstGeom prst="rect">
            <a:avLst/>
          </a:prstGeom>
          <a:noFill/>
        </p:spPr>
        <p:txBody>
          <a:bodyPr wrap="square" rtlCol="0">
            <a:spAutoFit/>
          </a:bodyPr>
          <a:lstStyle/>
          <a:p>
            <a:r>
              <a:rPr lang="es-PE" sz="1200" b="1" dirty="0"/>
              <a:t>Costo de Calidad</a:t>
            </a:r>
          </a:p>
        </p:txBody>
      </p:sp>
      <p:sp>
        <p:nvSpPr>
          <p:cNvPr id="41" name="1 Rectángulo">
            <a:extLst>
              <a:ext uri="{FF2B5EF4-FFF2-40B4-BE49-F238E27FC236}">
                <a16:creationId xmlns:a16="http://schemas.microsoft.com/office/drawing/2014/main" id="{DA34BA0B-69BA-4E55-9194-2B177E5FE7B0}"/>
              </a:ext>
            </a:extLst>
          </p:cNvPr>
          <p:cNvSpPr/>
          <p:nvPr/>
        </p:nvSpPr>
        <p:spPr>
          <a:xfrm>
            <a:off x="10948283" y="3988603"/>
            <a:ext cx="1143994" cy="646331"/>
          </a:xfrm>
          <a:prstGeom prst="rect">
            <a:avLst/>
          </a:prstGeom>
        </p:spPr>
        <p:txBody>
          <a:bodyPr wrap="square">
            <a:spAutoFit/>
          </a:bodyPr>
          <a:lstStyle/>
          <a:p>
            <a:r>
              <a:rPr lang="es-PE" sz="1200" b="1" dirty="0"/>
              <a:t>Análisis de las ofertas de proveedores</a:t>
            </a:r>
          </a:p>
        </p:txBody>
      </p:sp>
      <p:sp>
        <p:nvSpPr>
          <p:cNvPr id="42" name="55 CuadroTexto">
            <a:extLst>
              <a:ext uri="{FF2B5EF4-FFF2-40B4-BE49-F238E27FC236}">
                <a16:creationId xmlns:a16="http://schemas.microsoft.com/office/drawing/2014/main" id="{BBC08BA7-2340-4D38-8830-9760F422DB24}"/>
              </a:ext>
            </a:extLst>
          </p:cNvPr>
          <p:cNvSpPr txBox="1"/>
          <p:nvPr/>
        </p:nvSpPr>
        <p:spPr>
          <a:xfrm>
            <a:off x="8588428" y="3349258"/>
            <a:ext cx="1056648" cy="830997"/>
          </a:xfrm>
          <a:prstGeom prst="rect">
            <a:avLst/>
          </a:prstGeom>
          <a:noFill/>
        </p:spPr>
        <p:txBody>
          <a:bodyPr wrap="square" rtlCol="0">
            <a:spAutoFit/>
          </a:bodyPr>
          <a:lstStyle/>
          <a:p>
            <a:r>
              <a:rPr lang="es-PE" sz="1200" b="1" dirty="0"/>
              <a:t>Técnicas grupales de toma de decisiones</a:t>
            </a:r>
          </a:p>
        </p:txBody>
      </p:sp>
      <p:pic>
        <p:nvPicPr>
          <p:cNvPr id="43" name="Picture 3">
            <a:extLst>
              <a:ext uri="{FF2B5EF4-FFF2-40B4-BE49-F238E27FC236}">
                <a16:creationId xmlns:a16="http://schemas.microsoft.com/office/drawing/2014/main" id="{B76B03F2-972D-4A17-A584-0FCBFFF160D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938675" y="3353326"/>
            <a:ext cx="769573" cy="701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4">
            <a:extLst>
              <a:ext uri="{FF2B5EF4-FFF2-40B4-BE49-F238E27FC236}">
                <a16:creationId xmlns:a16="http://schemas.microsoft.com/office/drawing/2014/main" id="{C6BC1E2B-D34E-4CD6-BAE8-651BDF2F435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024507" y="3268061"/>
            <a:ext cx="812212" cy="73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59 CuadroTexto">
            <a:extLst>
              <a:ext uri="{FF2B5EF4-FFF2-40B4-BE49-F238E27FC236}">
                <a16:creationId xmlns:a16="http://schemas.microsoft.com/office/drawing/2014/main" id="{9A4F8536-A583-42E4-ACBC-0A7B28F14562}"/>
              </a:ext>
            </a:extLst>
          </p:cNvPr>
          <p:cNvSpPr txBox="1"/>
          <p:nvPr/>
        </p:nvSpPr>
        <p:spPr>
          <a:xfrm>
            <a:off x="9761830" y="4666884"/>
            <a:ext cx="1148419" cy="646331"/>
          </a:xfrm>
          <a:prstGeom prst="rect">
            <a:avLst/>
          </a:prstGeom>
          <a:noFill/>
        </p:spPr>
        <p:txBody>
          <a:bodyPr wrap="square" rtlCol="0">
            <a:spAutoFit/>
          </a:bodyPr>
          <a:lstStyle/>
          <a:p>
            <a:r>
              <a:rPr lang="es-PE" sz="1200" b="1" dirty="0"/>
              <a:t>Estimaciones de costos de las actividades</a:t>
            </a:r>
          </a:p>
        </p:txBody>
      </p:sp>
      <p:pic>
        <p:nvPicPr>
          <p:cNvPr id="46" name="Picture 4">
            <a:extLst>
              <a:ext uri="{FF2B5EF4-FFF2-40B4-BE49-F238E27FC236}">
                <a16:creationId xmlns:a16="http://schemas.microsoft.com/office/drawing/2014/main" id="{A70C70E7-DE36-4EF2-A5C5-137193D96A9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04854" y="4781412"/>
            <a:ext cx="900009" cy="639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61 CuadroTexto">
            <a:extLst>
              <a:ext uri="{FF2B5EF4-FFF2-40B4-BE49-F238E27FC236}">
                <a16:creationId xmlns:a16="http://schemas.microsoft.com/office/drawing/2014/main" id="{CF767EF1-CB12-4D1B-BA43-2D5025B02475}"/>
              </a:ext>
            </a:extLst>
          </p:cNvPr>
          <p:cNvSpPr txBox="1"/>
          <p:nvPr/>
        </p:nvSpPr>
        <p:spPr>
          <a:xfrm>
            <a:off x="7270235" y="5155440"/>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48" name="Picture 12">
            <a:extLst>
              <a:ext uri="{FF2B5EF4-FFF2-40B4-BE49-F238E27FC236}">
                <a16:creationId xmlns:a16="http://schemas.microsoft.com/office/drawing/2014/main" id="{711D23BA-192F-492E-93B1-65798DBCBA1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6800" y="5676255"/>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63 CuadroTexto">
            <a:extLst>
              <a:ext uri="{FF2B5EF4-FFF2-40B4-BE49-F238E27FC236}">
                <a16:creationId xmlns:a16="http://schemas.microsoft.com/office/drawing/2014/main" id="{8B6FB400-ED3A-47D2-9256-AE2D2C034CAA}"/>
              </a:ext>
            </a:extLst>
          </p:cNvPr>
          <p:cNvSpPr txBox="1"/>
          <p:nvPr/>
        </p:nvSpPr>
        <p:spPr>
          <a:xfrm>
            <a:off x="7469790" y="6396335"/>
            <a:ext cx="1071550" cy="461665"/>
          </a:xfrm>
          <a:prstGeom prst="rect">
            <a:avLst/>
          </a:prstGeom>
          <a:noFill/>
        </p:spPr>
        <p:txBody>
          <a:bodyPr wrap="square" rtlCol="0">
            <a:spAutoFit/>
          </a:bodyPr>
          <a:lstStyle/>
          <a:p>
            <a:r>
              <a:rPr lang="es-PE" sz="1200" b="1" dirty="0"/>
              <a:t>Documentos del Proyecto</a:t>
            </a:r>
          </a:p>
        </p:txBody>
      </p:sp>
      <p:cxnSp>
        <p:nvCxnSpPr>
          <p:cNvPr id="50" name="64 Conector recto de flecha">
            <a:extLst>
              <a:ext uri="{FF2B5EF4-FFF2-40B4-BE49-F238E27FC236}">
                <a16:creationId xmlns:a16="http://schemas.microsoft.com/office/drawing/2014/main" id="{E564D339-6316-4227-9943-6E76924DF507}"/>
              </a:ext>
            </a:extLst>
          </p:cNvPr>
          <p:cNvCxnSpPr/>
          <p:nvPr/>
        </p:nvCxnSpPr>
        <p:spPr>
          <a:xfrm flipH="1">
            <a:off x="7928847" y="5388223"/>
            <a:ext cx="18616" cy="283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1" name="Picture 5">
            <a:extLst>
              <a:ext uri="{FF2B5EF4-FFF2-40B4-BE49-F238E27FC236}">
                <a16:creationId xmlns:a16="http://schemas.microsoft.com/office/drawing/2014/main" id="{5E95AC5B-F7EA-4320-AB5E-67C37AAD46A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135679" y="5623084"/>
            <a:ext cx="1063238" cy="762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66 CuadroTexto">
            <a:extLst>
              <a:ext uri="{FF2B5EF4-FFF2-40B4-BE49-F238E27FC236}">
                <a16:creationId xmlns:a16="http://schemas.microsoft.com/office/drawing/2014/main" id="{0B5ACA6C-5D7E-4102-9866-C6481C556682}"/>
              </a:ext>
            </a:extLst>
          </p:cNvPr>
          <p:cNvSpPr txBox="1"/>
          <p:nvPr/>
        </p:nvSpPr>
        <p:spPr>
          <a:xfrm>
            <a:off x="9141760" y="6396335"/>
            <a:ext cx="1148419" cy="461665"/>
          </a:xfrm>
          <a:prstGeom prst="rect">
            <a:avLst/>
          </a:prstGeom>
          <a:noFill/>
        </p:spPr>
        <p:txBody>
          <a:bodyPr wrap="square" rtlCol="0">
            <a:spAutoFit/>
          </a:bodyPr>
          <a:lstStyle/>
          <a:p>
            <a:r>
              <a:rPr lang="es-PE" sz="1200" b="1" dirty="0"/>
              <a:t>Bases de las estimaciones</a:t>
            </a:r>
          </a:p>
        </p:txBody>
      </p:sp>
      <p:cxnSp>
        <p:nvCxnSpPr>
          <p:cNvPr id="53" name="67 Conector recto">
            <a:extLst>
              <a:ext uri="{FF2B5EF4-FFF2-40B4-BE49-F238E27FC236}">
                <a16:creationId xmlns:a16="http://schemas.microsoft.com/office/drawing/2014/main" id="{52902CBE-4734-4C26-8BF6-7CDAA0010B0E}"/>
              </a:ext>
            </a:extLst>
          </p:cNvPr>
          <p:cNvCxnSpPr>
            <a:cxnSpLocks/>
          </p:cNvCxnSpPr>
          <p:nvPr/>
        </p:nvCxnSpPr>
        <p:spPr>
          <a:xfrm>
            <a:off x="6229963" y="5632938"/>
            <a:ext cx="0" cy="113167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906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Estimar los Costos</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54" name="4 Rectángulo redondeado">
            <a:extLst>
              <a:ext uri="{FF2B5EF4-FFF2-40B4-BE49-F238E27FC236}">
                <a16:creationId xmlns:a16="http://schemas.microsoft.com/office/drawing/2014/main" id="{BA07D9C2-5B87-4609-90A2-5602C60C76B5}"/>
              </a:ext>
            </a:extLst>
          </p:cNvPr>
          <p:cNvSpPr/>
          <p:nvPr/>
        </p:nvSpPr>
        <p:spPr>
          <a:xfrm>
            <a:off x="2466293" y="2579960"/>
            <a:ext cx="7957455" cy="3968903"/>
          </a:xfrm>
          <a:prstGeom prst="roundRect">
            <a:avLst>
              <a:gd name="adj" fmla="val 8201"/>
            </a:avLst>
          </a:prstGeom>
          <a:ln/>
        </p:spPr>
        <p:style>
          <a:lnRef idx="2">
            <a:schemeClr val="accent2"/>
          </a:lnRef>
          <a:fillRef idx="1">
            <a:schemeClr val="lt1"/>
          </a:fillRef>
          <a:effectRef idx="0">
            <a:schemeClr val="accent2"/>
          </a:effectRef>
          <a:fontRef idx="minor">
            <a:schemeClr val="dk1"/>
          </a:fontRef>
        </p:style>
        <p:txBody>
          <a:bodyPr rtlCol="0" anchor="t"/>
          <a:lstStyle/>
          <a:p>
            <a:pPr marL="285750" indent="-285750">
              <a:buSzPct val="120000"/>
              <a:buFont typeface="Wingdings 2" pitchFamily="18" charset="2"/>
              <a:buChar char=""/>
            </a:pPr>
            <a:endParaRPr lang="es-MX" dirty="0">
              <a:solidFill>
                <a:schemeClr val="tx1"/>
              </a:solidFill>
            </a:endParaRPr>
          </a:p>
          <a:p>
            <a:pPr marL="285750" indent="-285750">
              <a:buSzPct val="120000"/>
              <a:buFont typeface="Wingdings 2" pitchFamily="18" charset="2"/>
              <a:buChar char=""/>
            </a:pPr>
            <a:endParaRPr lang="es-MX" dirty="0">
              <a:solidFill>
                <a:schemeClr val="tx1"/>
              </a:solidFill>
            </a:endParaRPr>
          </a:p>
          <a:p>
            <a:pPr marL="285750" indent="-285750">
              <a:buSzPct val="120000"/>
              <a:buFont typeface="Wingdings 2" pitchFamily="18" charset="2"/>
              <a:buChar char=""/>
            </a:pPr>
            <a:endParaRPr lang="es-MX" dirty="0">
              <a:solidFill>
                <a:schemeClr val="tx1"/>
              </a:solidFill>
            </a:endParaRPr>
          </a:p>
          <a:p>
            <a:pPr marL="285750" indent="-285750">
              <a:buSzPct val="120000"/>
              <a:buFont typeface="Wingdings 2" pitchFamily="18" charset="2"/>
              <a:buChar char=""/>
            </a:pPr>
            <a:endParaRPr lang="es-MX" dirty="0">
              <a:solidFill>
                <a:schemeClr val="tx1"/>
              </a:solidFill>
            </a:endParaRPr>
          </a:p>
          <a:p>
            <a:pPr marL="449263" indent="-449263">
              <a:buSzPct val="120000"/>
              <a:buFont typeface="Wingdings 2" pitchFamily="18" charset="2"/>
              <a:buChar char=""/>
            </a:pPr>
            <a:r>
              <a:rPr lang="es-MX" sz="2200" dirty="0">
                <a:solidFill>
                  <a:schemeClr val="tx1"/>
                </a:solidFill>
              </a:rPr>
              <a:t>La Reserva de Contingencia (RC) forma parte de Línea Base de Desempeño de Costos. </a:t>
            </a:r>
          </a:p>
          <a:p>
            <a:pPr marL="449263" indent="-449263">
              <a:buSzPct val="120000"/>
              <a:buFont typeface="Wingdings 2" pitchFamily="18" charset="2"/>
              <a:buChar char=""/>
            </a:pPr>
            <a:r>
              <a:rPr lang="es-MX" sz="2200" dirty="0">
                <a:solidFill>
                  <a:schemeClr val="tx1"/>
                </a:solidFill>
              </a:rPr>
              <a:t>Puede ser un % del estimado de costo, una cantidad fija o calculada por métodos cuantitativos. </a:t>
            </a:r>
          </a:p>
          <a:p>
            <a:pPr marL="449263" indent="-449263">
              <a:buSzPct val="120000"/>
              <a:buFont typeface="Wingdings 2" pitchFamily="18" charset="2"/>
              <a:buChar char=""/>
            </a:pPr>
            <a:r>
              <a:rPr lang="es-MX" sz="2200" dirty="0">
                <a:solidFill>
                  <a:schemeClr val="tx1"/>
                </a:solidFill>
              </a:rPr>
              <a:t>Se utiliza para atender riesgos identificados aceptados, para los que se quiere tener una protección desarrollando acciones de contingencia o mitigación, una vez que se presente el riesgo.</a:t>
            </a:r>
          </a:p>
        </p:txBody>
      </p:sp>
      <mc:AlternateContent xmlns:mc="http://schemas.openxmlformats.org/markup-compatibility/2006" xmlns:a14="http://schemas.microsoft.com/office/drawing/2010/main">
        <mc:Choice Requires="a14">
          <p:sp>
            <p:nvSpPr>
              <p:cNvPr id="55" name="6 Rectángulo">
                <a:extLst>
                  <a:ext uri="{FF2B5EF4-FFF2-40B4-BE49-F238E27FC236}">
                    <a16:creationId xmlns:a16="http://schemas.microsoft.com/office/drawing/2014/main" id="{B847BD65-70D0-49C7-87A5-BA7EF87765B0}"/>
                  </a:ext>
                </a:extLst>
              </p:cNvPr>
              <p:cNvSpPr/>
              <p:nvPr/>
            </p:nvSpPr>
            <p:spPr>
              <a:xfrm>
                <a:off x="2808042" y="2660431"/>
                <a:ext cx="631844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PE" i="1" kern="100">
                          <a:latin typeface="Cambria Math"/>
                          <a:ea typeface="Verdana"/>
                          <a:cs typeface="Times New Roman"/>
                        </a:rPr>
                        <m:t>𝐶𝑜𝑠𝑡𝑜</m:t>
                      </m:r>
                      <m:r>
                        <a:rPr lang="es-PE" i="1" kern="100">
                          <a:latin typeface="Cambria Math"/>
                          <a:ea typeface="Verdana"/>
                          <a:cs typeface="Times New Roman"/>
                        </a:rPr>
                        <m:t> </m:t>
                      </m:r>
                      <m:d>
                        <m:dPr>
                          <m:ctrlPr>
                            <a:rPr lang="es-MX" i="1">
                              <a:latin typeface="Cambria Math" panose="02040503050406030204" pitchFamily="18" charset="0"/>
                            </a:rPr>
                          </m:ctrlPr>
                        </m:dPr>
                        <m:e>
                          <m:r>
                            <a:rPr lang="es-PE" i="1" kern="100">
                              <a:latin typeface="Cambria Math"/>
                              <a:ea typeface="Verdana"/>
                              <a:cs typeface="Times New Roman"/>
                            </a:rPr>
                            <m:t>𝑎𝑐𝑡𝑖𝑣𝑖𝑑𝑎𝑑</m:t>
                          </m:r>
                          <m:r>
                            <a:rPr lang="es-PE" i="1" kern="100">
                              <a:latin typeface="Cambria Math"/>
                              <a:ea typeface="Verdana"/>
                              <a:cs typeface="Times New Roman"/>
                            </a:rPr>
                            <m:t> </m:t>
                          </m:r>
                          <m:r>
                            <a:rPr lang="es-PE" i="1" kern="100">
                              <a:latin typeface="Cambria Math"/>
                              <a:ea typeface="Verdana"/>
                              <a:cs typeface="Times New Roman"/>
                            </a:rPr>
                            <m:t>𝐴</m:t>
                          </m:r>
                        </m:e>
                      </m:d>
                      <m:r>
                        <a:rPr lang="es-PE" i="1" kern="100">
                          <a:latin typeface="Cambria Math"/>
                          <a:ea typeface="Verdana"/>
                          <a:cs typeface="Times New Roman"/>
                        </a:rPr>
                        <m:t>=</m:t>
                      </m:r>
                      <m:r>
                        <a:rPr lang="es-PE" i="1" kern="100">
                          <a:latin typeface="Cambria Math"/>
                          <a:ea typeface="Verdana"/>
                          <a:cs typeface="Times New Roman"/>
                        </a:rPr>
                        <m:t>𝐸𝑠𝑡𝑖𝑚𝑎𝑑𝑜𝐶𝑜𝑠𝑡𝑜𝐴</m:t>
                      </m:r>
                      <m:r>
                        <a:rPr lang="es-PE" i="1" kern="100">
                          <a:latin typeface="Cambria Math"/>
                          <a:ea typeface="Verdana"/>
                          <a:cs typeface="Times New Roman"/>
                        </a:rPr>
                        <m:t>+</m:t>
                      </m:r>
                      <m:r>
                        <a:rPr lang="es-PE" i="1" kern="100">
                          <a:latin typeface="Cambria Math"/>
                          <a:ea typeface="Verdana"/>
                          <a:cs typeface="Times New Roman"/>
                        </a:rPr>
                        <m:t>𝐹𝑎𝑐𝑡𝑜𝑟𝑅𝑖𝑒𝑠𝑔𝑜</m:t>
                      </m:r>
                      <m:r>
                        <a:rPr lang="es-PE" i="1" kern="100">
                          <a:latin typeface="Cambria Math"/>
                          <a:ea typeface="Verdana"/>
                          <a:cs typeface="Times New Roman"/>
                        </a:rPr>
                        <m:t>_</m:t>
                      </m:r>
                      <m:r>
                        <a:rPr lang="es-PE" i="1" kern="100">
                          <a:latin typeface="Cambria Math"/>
                          <a:ea typeface="Verdana"/>
                          <a:cs typeface="Times New Roman"/>
                        </a:rPr>
                        <m:t>𝐴</m:t>
                      </m:r>
                    </m:oMath>
                  </m:oMathPara>
                </a14:m>
                <a:endParaRPr lang="es-MX" dirty="0"/>
              </a:p>
            </p:txBody>
          </p:sp>
        </mc:Choice>
        <mc:Fallback xmlns="">
          <p:sp>
            <p:nvSpPr>
              <p:cNvPr id="55" name="6 Rectángulo">
                <a:extLst>
                  <a:ext uri="{FF2B5EF4-FFF2-40B4-BE49-F238E27FC236}">
                    <a16:creationId xmlns:a16="http://schemas.microsoft.com/office/drawing/2014/main" id="{B847BD65-70D0-49C7-87A5-BA7EF87765B0}"/>
                  </a:ext>
                </a:extLst>
              </p:cNvPr>
              <p:cNvSpPr>
                <a:spLocks noRot="1" noChangeAspect="1" noMove="1" noResize="1" noEditPoints="1" noAdjustHandles="1" noChangeArrowheads="1" noChangeShapeType="1" noTextEdit="1"/>
              </p:cNvSpPr>
              <p:nvPr/>
            </p:nvSpPr>
            <p:spPr>
              <a:xfrm>
                <a:off x="2808042" y="2660431"/>
                <a:ext cx="6318448" cy="369332"/>
              </a:xfrm>
              <a:prstGeom prst="rect">
                <a:avLst/>
              </a:prstGeom>
              <a:blipFill>
                <a:blip r:embed="rId2"/>
                <a:stretch>
                  <a:fillRect b="-13115"/>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6" name="7 Rectángulo">
                <a:extLst>
                  <a:ext uri="{FF2B5EF4-FFF2-40B4-BE49-F238E27FC236}">
                    <a16:creationId xmlns:a16="http://schemas.microsoft.com/office/drawing/2014/main" id="{EA7B1340-E43C-4ADE-8A5D-A11CD7B434D7}"/>
                  </a:ext>
                </a:extLst>
              </p:cNvPr>
              <p:cNvSpPr/>
              <p:nvPr/>
            </p:nvSpPr>
            <p:spPr>
              <a:xfrm>
                <a:off x="2808042" y="3173779"/>
                <a:ext cx="700306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PE" i="1" kern="100">
                          <a:latin typeface="Cambria Math"/>
                          <a:ea typeface="Verdana"/>
                          <a:cs typeface="Times New Roman"/>
                        </a:rPr>
                        <m:t>𝐶𝑜𝑠𝑡𝑜</m:t>
                      </m:r>
                      <m:r>
                        <a:rPr lang="es-PE" i="1" kern="100">
                          <a:latin typeface="Cambria Math"/>
                          <a:ea typeface="Verdana"/>
                          <a:cs typeface="Times New Roman"/>
                        </a:rPr>
                        <m:t> </m:t>
                      </m:r>
                      <m:d>
                        <m:dPr>
                          <m:ctrlPr>
                            <a:rPr lang="es-MX" i="1">
                              <a:latin typeface="Cambria Math" panose="02040503050406030204" pitchFamily="18" charset="0"/>
                            </a:rPr>
                          </m:ctrlPr>
                        </m:dPr>
                        <m:e>
                          <m:r>
                            <a:rPr lang="es-PE" i="1" kern="100">
                              <a:latin typeface="Cambria Math"/>
                              <a:ea typeface="Verdana"/>
                              <a:cs typeface="Times New Roman"/>
                            </a:rPr>
                            <m:t>𝑝𝑟𝑜𝑦𝑒𝑐𝑡𝑜</m:t>
                          </m:r>
                        </m:e>
                      </m:d>
                      <m:r>
                        <a:rPr lang="en-US" i="1" kern="100">
                          <a:latin typeface="Cambria Math"/>
                          <a:ea typeface="Verdana"/>
                          <a:cs typeface="Times New Roman"/>
                        </a:rPr>
                        <m:t>=</m:t>
                      </m:r>
                      <m:r>
                        <a:rPr lang="es-PE" i="1" kern="100">
                          <a:latin typeface="Cambria Math"/>
                          <a:ea typeface="Verdana"/>
                          <a:cs typeface="Times New Roman"/>
                        </a:rPr>
                        <m:t>𝐸𝑠𝑡𝑖𝑚𝑎𝑑𝑜𝐶𝑜𝑠𝑡𝑜𝑃𝑟𝑜𝑦𝑒𝑐𝑡𝑜</m:t>
                      </m:r>
                      <m:r>
                        <a:rPr lang="es-PE" i="1" kern="100">
                          <a:latin typeface="Cambria Math"/>
                          <a:ea typeface="Verdana"/>
                          <a:cs typeface="Times New Roman"/>
                        </a:rPr>
                        <m:t> +</m:t>
                      </m:r>
                      <m:r>
                        <a:rPr lang="es-PE" i="1" kern="100">
                          <a:latin typeface="Cambria Math"/>
                          <a:ea typeface="Verdana"/>
                          <a:cs typeface="Times New Roman"/>
                        </a:rPr>
                        <m:t>𝐹𝑎𝑐𝑡𝑜𝑟𝑅𝑖𝑒𝑠𝑔𝑜</m:t>
                      </m:r>
                      <m:r>
                        <a:rPr lang="en-US" i="1" kern="100">
                          <a:latin typeface="Cambria Math"/>
                          <a:ea typeface="Verdana"/>
                          <a:cs typeface="Times New Roman"/>
                        </a:rPr>
                        <m:t>_</m:t>
                      </m:r>
                      <m:r>
                        <a:rPr lang="es-PE" i="1" kern="100">
                          <a:latin typeface="Cambria Math"/>
                          <a:ea typeface="Verdana"/>
                          <a:cs typeface="Times New Roman"/>
                        </a:rPr>
                        <m:t>𝑃</m:t>
                      </m:r>
                    </m:oMath>
                  </m:oMathPara>
                </a14:m>
                <a:endParaRPr lang="es-MX" dirty="0"/>
              </a:p>
            </p:txBody>
          </p:sp>
        </mc:Choice>
        <mc:Fallback xmlns="">
          <p:sp>
            <p:nvSpPr>
              <p:cNvPr id="56" name="7 Rectángulo">
                <a:extLst>
                  <a:ext uri="{FF2B5EF4-FFF2-40B4-BE49-F238E27FC236}">
                    <a16:creationId xmlns:a16="http://schemas.microsoft.com/office/drawing/2014/main" id="{EA7B1340-E43C-4ADE-8A5D-A11CD7B434D7}"/>
                  </a:ext>
                </a:extLst>
              </p:cNvPr>
              <p:cNvSpPr>
                <a:spLocks noRot="1" noChangeAspect="1" noMove="1" noResize="1" noEditPoints="1" noAdjustHandles="1" noChangeArrowheads="1" noChangeShapeType="1" noTextEdit="1"/>
              </p:cNvSpPr>
              <p:nvPr/>
            </p:nvSpPr>
            <p:spPr>
              <a:xfrm>
                <a:off x="2808042" y="3173779"/>
                <a:ext cx="7003066" cy="369332"/>
              </a:xfrm>
              <a:prstGeom prst="rect">
                <a:avLst/>
              </a:prstGeom>
              <a:blipFill>
                <a:blip r:embed="rId3"/>
                <a:stretch>
                  <a:fillRect b="-13333"/>
                </a:stretch>
              </a:blipFill>
            </p:spPr>
            <p:txBody>
              <a:bodyPr/>
              <a:lstStyle/>
              <a:p>
                <a:r>
                  <a:rPr lang="es-PE">
                    <a:noFill/>
                  </a:rPr>
                  <a:t> </a:t>
                </a:r>
              </a:p>
            </p:txBody>
          </p:sp>
        </mc:Fallback>
      </mc:AlternateContent>
      <p:grpSp>
        <p:nvGrpSpPr>
          <p:cNvPr id="57" name="18 Grupo">
            <a:extLst>
              <a:ext uri="{FF2B5EF4-FFF2-40B4-BE49-F238E27FC236}">
                <a16:creationId xmlns:a16="http://schemas.microsoft.com/office/drawing/2014/main" id="{00521850-B5D7-4F62-A8B4-CAADC9E7355E}"/>
              </a:ext>
            </a:extLst>
          </p:cNvPr>
          <p:cNvGrpSpPr/>
          <p:nvPr/>
        </p:nvGrpSpPr>
        <p:grpSpPr>
          <a:xfrm>
            <a:off x="7074805" y="2579961"/>
            <a:ext cx="2643743" cy="1016575"/>
            <a:chOff x="5580112" y="1357583"/>
            <a:chExt cx="2643743" cy="1016575"/>
          </a:xfrm>
        </p:grpSpPr>
        <p:sp>
          <p:nvSpPr>
            <p:cNvPr id="58" name="9 Arco">
              <a:extLst>
                <a:ext uri="{FF2B5EF4-FFF2-40B4-BE49-F238E27FC236}">
                  <a16:creationId xmlns:a16="http://schemas.microsoft.com/office/drawing/2014/main" id="{FEA6EC34-499E-4278-93D2-B2E9C8177183}"/>
                </a:ext>
              </a:extLst>
            </p:cNvPr>
            <p:cNvSpPr/>
            <p:nvPr/>
          </p:nvSpPr>
          <p:spPr>
            <a:xfrm>
              <a:off x="5580112" y="1357583"/>
              <a:ext cx="2051686" cy="398417"/>
            </a:xfrm>
            <a:prstGeom prst="arc">
              <a:avLst>
                <a:gd name="adj1" fmla="val 10576527"/>
                <a:gd name="adj2" fmla="val 10567089"/>
              </a:avLst>
            </a:prstGeom>
            <a:solidFill>
              <a:srgbClr val="FFFF00">
                <a:alpha val="52000"/>
              </a:srgbClr>
            </a:solid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9" name="13 Arco">
              <a:extLst>
                <a:ext uri="{FF2B5EF4-FFF2-40B4-BE49-F238E27FC236}">
                  <a16:creationId xmlns:a16="http://schemas.microsoft.com/office/drawing/2014/main" id="{7D8EDF92-8856-49EC-AB66-CA4D182D6D7A}"/>
                </a:ext>
              </a:extLst>
            </p:cNvPr>
            <p:cNvSpPr/>
            <p:nvPr/>
          </p:nvSpPr>
          <p:spPr>
            <a:xfrm flipV="1">
              <a:off x="6279639" y="1847421"/>
              <a:ext cx="1944216" cy="526737"/>
            </a:xfrm>
            <a:prstGeom prst="arc">
              <a:avLst>
                <a:gd name="adj1" fmla="val 16200000"/>
                <a:gd name="adj2" fmla="val 15886612"/>
              </a:avLst>
            </a:prstGeom>
            <a:solidFill>
              <a:srgbClr val="FFFF00">
                <a:alpha val="52000"/>
              </a:srgbClr>
            </a:solid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grpSp>
        <p:nvGrpSpPr>
          <p:cNvPr id="60" name="17 Grupo">
            <a:extLst>
              <a:ext uri="{FF2B5EF4-FFF2-40B4-BE49-F238E27FC236}">
                <a16:creationId xmlns:a16="http://schemas.microsoft.com/office/drawing/2014/main" id="{BA260A0E-3A4C-4F48-BB76-39C837067885}"/>
              </a:ext>
            </a:extLst>
          </p:cNvPr>
          <p:cNvGrpSpPr/>
          <p:nvPr/>
        </p:nvGrpSpPr>
        <p:grpSpPr>
          <a:xfrm>
            <a:off x="8531495" y="1897285"/>
            <a:ext cx="1892253" cy="783827"/>
            <a:chOff x="7072234" y="813615"/>
            <a:chExt cx="1892253" cy="783827"/>
          </a:xfrm>
        </p:grpSpPr>
        <p:sp>
          <p:nvSpPr>
            <p:cNvPr id="61" name="14 Llamada ovalada">
              <a:extLst>
                <a:ext uri="{FF2B5EF4-FFF2-40B4-BE49-F238E27FC236}">
                  <a16:creationId xmlns:a16="http://schemas.microsoft.com/office/drawing/2014/main" id="{38EC6925-0314-4FCB-B27F-CE7D8A2CF023}"/>
                </a:ext>
              </a:extLst>
            </p:cNvPr>
            <p:cNvSpPr/>
            <p:nvPr/>
          </p:nvSpPr>
          <p:spPr>
            <a:xfrm>
              <a:off x="7384792" y="836712"/>
              <a:ext cx="1579695" cy="760730"/>
            </a:xfrm>
            <a:prstGeom prst="wedgeEllipseCallout">
              <a:avLst>
                <a:gd name="adj1" fmla="val -80797"/>
                <a:gd name="adj2" fmla="val 3171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16 Llamada ovalada">
              <a:extLst>
                <a:ext uri="{FF2B5EF4-FFF2-40B4-BE49-F238E27FC236}">
                  <a16:creationId xmlns:a16="http://schemas.microsoft.com/office/drawing/2014/main" id="{8CA82112-63C6-46CD-BE0E-B700BF9A0115}"/>
                </a:ext>
              </a:extLst>
            </p:cNvPr>
            <p:cNvSpPr/>
            <p:nvPr/>
          </p:nvSpPr>
          <p:spPr>
            <a:xfrm>
              <a:off x="7072234" y="813615"/>
              <a:ext cx="1892253" cy="760730"/>
            </a:xfrm>
            <a:prstGeom prst="wedgeEllipseCallout">
              <a:avLst>
                <a:gd name="adj1" fmla="val -9999"/>
                <a:gd name="adj2" fmla="val 11166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Reservas de Contingencia</a:t>
              </a:r>
            </a:p>
          </p:txBody>
        </p:sp>
      </p:grpSp>
      <p:sp>
        <p:nvSpPr>
          <p:cNvPr id="63" name="Rectangle 3">
            <a:extLst>
              <a:ext uri="{FF2B5EF4-FFF2-40B4-BE49-F238E27FC236}">
                <a16:creationId xmlns:a16="http://schemas.microsoft.com/office/drawing/2014/main" id="{23176479-2FD7-46F5-AE55-CC30FEB42291}"/>
              </a:ext>
            </a:extLst>
          </p:cNvPr>
          <p:cNvSpPr txBox="1">
            <a:spLocks noChangeArrowheads="1"/>
          </p:cNvSpPr>
          <p:nvPr/>
        </p:nvSpPr>
        <p:spPr>
          <a:xfrm>
            <a:off x="1746212" y="1796336"/>
            <a:ext cx="7848872" cy="51204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80000"/>
              </a:lnSpc>
            </a:pPr>
            <a:r>
              <a:rPr lang="es-ES" sz="2200" dirty="0">
                <a:solidFill>
                  <a:srgbClr val="104E92"/>
                </a:solidFill>
              </a:rPr>
              <a:t>Análisis de la Reserva</a:t>
            </a:r>
            <a:endParaRPr lang="es-MX" sz="2200" dirty="0">
              <a:solidFill>
                <a:srgbClr val="104E92"/>
              </a:solidFill>
            </a:endParaRPr>
          </a:p>
        </p:txBody>
      </p:sp>
    </p:spTree>
    <p:extLst>
      <p:ext uri="{BB962C8B-B14F-4D97-AF65-F5344CB8AC3E}">
        <p14:creationId xmlns:p14="http://schemas.microsoft.com/office/powerpoint/2010/main" val="206697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p:cTn id="11" dur="500" fill="hold"/>
                                        <p:tgtEl>
                                          <p:spTgt spid="60"/>
                                        </p:tgtEl>
                                        <p:attrNameLst>
                                          <p:attrName>ppt_w</p:attrName>
                                        </p:attrNameLst>
                                      </p:cBhvr>
                                      <p:tavLst>
                                        <p:tav tm="0">
                                          <p:val>
                                            <p:fltVal val="0"/>
                                          </p:val>
                                        </p:tav>
                                        <p:tav tm="100000">
                                          <p:val>
                                            <p:strVal val="#ppt_w"/>
                                          </p:val>
                                        </p:tav>
                                      </p:tavLst>
                                    </p:anim>
                                    <p:anim calcmode="lin" valueType="num">
                                      <p:cBhvr>
                                        <p:cTn id="12" dur="500" fill="hold"/>
                                        <p:tgtEl>
                                          <p:spTgt spid="60"/>
                                        </p:tgtEl>
                                        <p:attrNameLst>
                                          <p:attrName>ppt_h</p:attrName>
                                        </p:attrNameLst>
                                      </p:cBhvr>
                                      <p:tavLst>
                                        <p:tav tm="0">
                                          <p:val>
                                            <p:fltVal val="0"/>
                                          </p:val>
                                        </p:tav>
                                        <p:tav tm="100000">
                                          <p:val>
                                            <p:strVal val="#ppt_h"/>
                                          </p:val>
                                        </p:tav>
                                      </p:tavLst>
                                    </p:anim>
                                    <p:animEffect transition="in" filter="fade">
                                      <p:cBhvr>
                                        <p:cTn id="1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Estimar los Costos</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4 Rectángulo redondeado">
            <a:extLst>
              <a:ext uri="{FF2B5EF4-FFF2-40B4-BE49-F238E27FC236}">
                <a16:creationId xmlns:a16="http://schemas.microsoft.com/office/drawing/2014/main" id="{C002441C-185D-4004-9C61-1839DFE415F5}"/>
              </a:ext>
            </a:extLst>
          </p:cNvPr>
          <p:cNvSpPr/>
          <p:nvPr/>
        </p:nvSpPr>
        <p:spPr>
          <a:xfrm>
            <a:off x="2306363" y="2369877"/>
            <a:ext cx="7957455" cy="4119903"/>
          </a:xfrm>
          <a:prstGeom prst="roundRect">
            <a:avLst>
              <a:gd name="adj" fmla="val 8201"/>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t"/>
          <a:lstStyle/>
          <a:p>
            <a:pPr marL="355600" indent="-355600">
              <a:lnSpc>
                <a:spcPct val="120000"/>
              </a:lnSpc>
              <a:buSzPct val="120000"/>
              <a:buFont typeface="Wingdings 2" pitchFamily="18" charset="2"/>
              <a:buChar char=""/>
            </a:pPr>
            <a:r>
              <a:rPr lang="es-MX" sz="2200" dirty="0">
                <a:solidFill>
                  <a:schemeClr val="tx1"/>
                </a:solidFill>
              </a:rPr>
              <a:t>La </a:t>
            </a:r>
            <a:r>
              <a:rPr lang="es-MX" sz="2200" b="1" dirty="0">
                <a:solidFill>
                  <a:schemeClr val="tx1"/>
                </a:solidFill>
              </a:rPr>
              <a:t>Reserva Gestión (RG)</a:t>
            </a:r>
            <a:r>
              <a:rPr lang="es-MX" sz="2200" dirty="0">
                <a:solidFill>
                  <a:schemeClr val="tx1"/>
                </a:solidFill>
              </a:rPr>
              <a:t>, que es responsabilidad de la organización, se utiliza para atender los riesgos no identificados o “Lo desconocido de lo desconocido” haciendo trabajo que está dentro del alcance del proyecto. </a:t>
            </a:r>
          </a:p>
          <a:p>
            <a:pPr marL="355600" indent="-355600">
              <a:lnSpc>
                <a:spcPct val="120000"/>
              </a:lnSpc>
              <a:buSzPct val="120000"/>
              <a:buFont typeface="Wingdings 2" pitchFamily="18" charset="2"/>
              <a:buChar char=""/>
            </a:pPr>
            <a:r>
              <a:rPr lang="es-MX" sz="2200" dirty="0">
                <a:solidFill>
                  <a:schemeClr val="tx1"/>
                </a:solidFill>
              </a:rPr>
              <a:t>La </a:t>
            </a:r>
            <a:r>
              <a:rPr lang="es-MX" sz="2200" b="1" dirty="0">
                <a:solidFill>
                  <a:schemeClr val="tx1"/>
                </a:solidFill>
              </a:rPr>
              <a:t>RG</a:t>
            </a:r>
            <a:r>
              <a:rPr lang="es-MX" sz="2200" dirty="0">
                <a:solidFill>
                  <a:schemeClr val="tx1"/>
                </a:solidFill>
              </a:rPr>
              <a:t> forma parte del presupuesto, pero no de la línea base; sin embargo, su uso implica actualizar la línea base para incluir el gasto</a:t>
            </a:r>
            <a:endParaRPr lang="es-MX" sz="2200" dirty="0">
              <a:solidFill>
                <a:schemeClr val="tx1"/>
              </a:solidFill>
              <a:cs typeface="Calibri"/>
            </a:endParaRPr>
          </a:p>
        </p:txBody>
      </p:sp>
      <p:sp>
        <p:nvSpPr>
          <p:cNvPr id="5" name="2 Rectángulo redondeado">
            <a:extLst>
              <a:ext uri="{FF2B5EF4-FFF2-40B4-BE49-F238E27FC236}">
                <a16:creationId xmlns:a16="http://schemas.microsoft.com/office/drawing/2014/main" id="{336CD1EF-6B91-4A52-9A28-6531BB0BB16D}"/>
              </a:ext>
            </a:extLst>
          </p:cNvPr>
          <p:cNvSpPr/>
          <p:nvPr/>
        </p:nvSpPr>
        <p:spPr>
          <a:xfrm>
            <a:off x="2738410" y="5394213"/>
            <a:ext cx="7200800" cy="102355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2000" b="1" dirty="0">
                <a:solidFill>
                  <a:schemeClr val="tx1"/>
                </a:solidFill>
              </a:rPr>
              <a:t>Línea Base de Costo =  Costo del EDT +  Reserva de Contingencia</a:t>
            </a:r>
          </a:p>
          <a:p>
            <a:pPr algn="ctr"/>
            <a:endParaRPr lang="es-MX" dirty="0">
              <a:solidFill>
                <a:schemeClr val="tx1"/>
              </a:solidFill>
            </a:endParaRPr>
          </a:p>
          <a:p>
            <a:pPr algn="ctr"/>
            <a:r>
              <a:rPr lang="es-MX" sz="2000" b="1" dirty="0">
                <a:solidFill>
                  <a:schemeClr val="tx1"/>
                </a:solidFill>
              </a:rPr>
              <a:t>Presupuesto = Línea Base de Costo + Reserva de Gestión</a:t>
            </a:r>
          </a:p>
        </p:txBody>
      </p:sp>
      <p:sp>
        <p:nvSpPr>
          <p:cNvPr id="6" name="Rectangle 3">
            <a:extLst>
              <a:ext uri="{FF2B5EF4-FFF2-40B4-BE49-F238E27FC236}">
                <a16:creationId xmlns:a16="http://schemas.microsoft.com/office/drawing/2014/main" id="{54B3636E-CC4C-42A4-A83D-B841921581AF}"/>
              </a:ext>
            </a:extLst>
          </p:cNvPr>
          <p:cNvSpPr txBox="1">
            <a:spLocks noChangeArrowheads="1"/>
          </p:cNvSpPr>
          <p:nvPr/>
        </p:nvSpPr>
        <p:spPr>
          <a:xfrm>
            <a:off x="1658290" y="1928446"/>
            <a:ext cx="7848872" cy="48418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80000"/>
              </a:lnSpc>
            </a:pPr>
            <a:r>
              <a:rPr lang="es-ES" sz="2200" dirty="0">
                <a:solidFill>
                  <a:srgbClr val="104E92"/>
                </a:solidFill>
              </a:rPr>
              <a:t>Análisis de la Reserva</a:t>
            </a:r>
            <a:endParaRPr lang="es-MX" sz="2200" dirty="0">
              <a:solidFill>
                <a:srgbClr val="104E92"/>
              </a:solidFill>
            </a:endParaRPr>
          </a:p>
        </p:txBody>
      </p:sp>
    </p:spTree>
    <p:extLst>
      <p:ext uri="{BB962C8B-B14F-4D97-AF65-F5344CB8AC3E}">
        <p14:creationId xmlns:p14="http://schemas.microsoft.com/office/powerpoint/2010/main" val="399961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Estimar los Costos</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7F02C7C2-AB4D-423D-8FBD-2F6B1C1D9D8B}"/>
              </a:ext>
            </a:extLst>
          </p:cNvPr>
          <p:cNvSpPr txBox="1">
            <a:spLocks noChangeArrowheads="1"/>
          </p:cNvSpPr>
          <p:nvPr/>
        </p:nvSpPr>
        <p:spPr>
          <a:xfrm>
            <a:off x="638908" y="2177196"/>
            <a:ext cx="7850188" cy="41941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dirty="0">
                <a:latin typeface="Arial"/>
                <a:cs typeface="Arial"/>
              </a:rPr>
              <a:t>Costo de Calidad</a:t>
            </a:r>
          </a:p>
          <a:p>
            <a:pPr lvl="2" algn="just">
              <a:lnSpc>
                <a:spcPct val="80000"/>
              </a:lnSpc>
            </a:pPr>
            <a:r>
              <a:rPr lang="es-PE" sz="2200" i="1" dirty="0">
                <a:latin typeface="Arial"/>
                <a:cs typeface="Arial"/>
              </a:rPr>
              <a:t>Los supuestos sobre los costos de la calidad pueden ser utilizados para preparar la estimación de costo de la actividad.</a:t>
            </a:r>
          </a:p>
          <a:p>
            <a:pPr lvl="2" algn="just">
              <a:lnSpc>
                <a:spcPct val="80000"/>
              </a:lnSpc>
            </a:pPr>
            <a:r>
              <a:rPr lang="es-MX" sz="2200" i="1" dirty="0">
                <a:latin typeface="Arial"/>
                <a:cs typeface="Arial"/>
              </a:rPr>
              <a:t>Incluir costos derivados de procesos de calidad: Prevención, Evaluación y de los ocasionados por fallas</a:t>
            </a:r>
            <a:endParaRPr lang="es-PE" sz="2200" i="1" dirty="0">
              <a:latin typeface="Arial"/>
              <a:cs typeface="Arial"/>
            </a:endParaRPr>
          </a:p>
          <a:p>
            <a:pPr marL="914400" lvl="2" indent="0" algn="just">
              <a:lnSpc>
                <a:spcPct val="80000"/>
              </a:lnSpc>
              <a:buFont typeface="Arial" panose="020B0604020202020204" pitchFamily="34" charset="0"/>
              <a:buNone/>
            </a:pPr>
            <a:endParaRPr lang="es-PE" sz="2200" i="1"/>
          </a:p>
          <a:p>
            <a:pPr lvl="1">
              <a:lnSpc>
                <a:spcPct val="80000"/>
              </a:lnSpc>
            </a:pPr>
            <a:r>
              <a:rPr lang="es-PE" dirty="0">
                <a:latin typeface="Arial"/>
                <a:cs typeface="Arial"/>
              </a:rPr>
              <a:t>Análisis de las ofertas de los proveedores</a:t>
            </a:r>
          </a:p>
          <a:p>
            <a:pPr lvl="2" algn="just">
              <a:lnSpc>
                <a:spcPct val="80000"/>
              </a:lnSpc>
            </a:pPr>
            <a:r>
              <a:rPr lang="es-PE" sz="2200" i="1" dirty="0">
                <a:latin typeface="Arial"/>
                <a:cs typeface="Arial"/>
              </a:rPr>
              <a:t>Los métodos de estimación de costos pueden incluir análisis del costo del proyecto, sobre la base de las ofertas que respondan de vendedores calificados.</a:t>
            </a:r>
            <a:endParaRPr lang="en-US" sz="2200" i="1" dirty="0">
              <a:latin typeface="Arial"/>
              <a:cs typeface="Arial"/>
            </a:endParaRPr>
          </a:p>
        </p:txBody>
      </p:sp>
      <p:pic>
        <p:nvPicPr>
          <p:cNvPr id="5" name="Picture 3">
            <a:extLst>
              <a:ext uri="{FF2B5EF4-FFF2-40B4-BE49-F238E27FC236}">
                <a16:creationId xmlns:a16="http://schemas.microsoft.com/office/drawing/2014/main" id="{95277B44-3AFC-4927-8DB9-185AACEE58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8817" y="2594322"/>
            <a:ext cx="1463677" cy="109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C0FC50A-1F40-41F0-A802-DCE49CC60F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7024" y="4516795"/>
            <a:ext cx="1493872" cy="1104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695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a:xfrm>
            <a:off x="453969" y="957141"/>
            <a:ext cx="5476717" cy="477331"/>
          </a:xfrm>
        </p:spPr>
        <p:txBody>
          <a:bodyPr>
            <a:normAutofit fontScale="85000" lnSpcReduction="20000"/>
          </a:bodyPr>
          <a:lstStyle/>
          <a:p>
            <a:r>
              <a:rPr lang="es-ES" dirty="0"/>
              <a:t>Estimar los Costos</a:t>
            </a:r>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1F1FAC09-F8D9-48F6-BFB3-0B32B2DB8D48}"/>
              </a:ext>
            </a:extLst>
          </p:cNvPr>
          <p:cNvSpPr txBox="1">
            <a:spLocks noChangeArrowheads="1"/>
          </p:cNvSpPr>
          <p:nvPr/>
        </p:nvSpPr>
        <p:spPr>
          <a:xfrm>
            <a:off x="0" y="1711385"/>
            <a:ext cx="9990138" cy="318305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dirty="0">
                <a:solidFill>
                  <a:srgbClr val="104E92"/>
                </a:solidFill>
                <a:latin typeface="Arial"/>
                <a:cs typeface="Arial"/>
              </a:rPr>
              <a:t>Estimaciones de costos de las actividades</a:t>
            </a:r>
          </a:p>
          <a:p>
            <a:pPr lvl="2" algn="just">
              <a:lnSpc>
                <a:spcPct val="80000"/>
              </a:lnSpc>
            </a:pPr>
            <a:r>
              <a:rPr lang="es-PE" sz="2200" i="1" dirty="0">
                <a:latin typeface="Arial"/>
                <a:cs typeface="Arial"/>
              </a:rPr>
              <a:t>Los costos estimados para las actividades y para el proyecto. Puede ser en resumen o detallado. </a:t>
            </a:r>
            <a:endParaRPr lang="es-PE" sz="2200" i="1" dirty="0"/>
          </a:p>
          <a:p>
            <a:pPr lvl="2" algn="just">
              <a:lnSpc>
                <a:spcPct val="80000"/>
              </a:lnSpc>
            </a:pPr>
            <a:r>
              <a:rPr lang="es-PE" sz="2200" i="1" dirty="0">
                <a:latin typeface="Arial"/>
                <a:cs typeface="Arial"/>
              </a:rPr>
              <a:t>Debe incluir todos los costos involucrados en el trabajo, directos e indirectos.</a:t>
            </a:r>
          </a:p>
          <a:p>
            <a:pPr lvl="2" algn="just">
              <a:lnSpc>
                <a:spcPct val="80000"/>
              </a:lnSpc>
            </a:pPr>
            <a:endParaRPr lang="es-PE" sz="2200" i="1" dirty="0">
              <a:solidFill>
                <a:srgbClr val="000000"/>
              </a:solidFill>
              <a:latin typeface="Arial"/>
              <a:cs typeface="Arial"/>
            </a:endParaRPr>
          </a:p>
          <a:p>
            <a:pPr lvl="1">
              <a:lnSpc>
                <a:spcPct val="80000"/>
              </a:lnSpc>
            </a:pPr>
            <a:r>
              <a:rPr lang="es-PE" dirty="0">
                <a:solidFill>
                  <a:srgbClr val="104E92"/>
                </a:solidFill>
                <a:latin typeface="Arial"/>
                <a:cs typeface="Arial"/>
              </a:rPr>
              <a:t>Base de las estimaciones</a:t>
            </a:r>
          </a:p>
          <a:p>
            <a:pPr lvl="2" algn="just">
              <a:lnSpc>
                <a:spcPct val="80000"/>
              </a:lnSpc>
            </a:pPr>
            <a:r>
              <a:rPr lang="es-PE" sz="2200" i="1" dirty="0">
                <a:latin typeface="Arial"/>
                <a:cs typeface="Arial"/>
              </a:rPr>
              <a:t>La cantidad y tipo de información adicional que respalde la estimación de costos varían según el área de aplicación. </a:t>
            </a:r>
            <a:endParaRPr lang="es-PE" sz="2200" i="1" dirty="0"/>
          </a:p>
          <a:p>
            <a:pPr lvl="2" algn="just">
              <a:lnSpc>
                <a:spcPct val="80000"/>
              </a:lnSpc>
            </a:pPr>
            <a:r>
              <a:rPr lang="es-PE" sz="2200" i="1" dirty="0">
                <a:latin typeface="Arial"/>
                <a:cs typeface="Arial"/>
              </a:rPr>
              <a:t>El detalle del soporte para las estimaciones de costos de las actividades puede incluir:</a:t>
            </a:r>
          </a:p>
        </p:txBody>
      </p:sp>
      <p:sp>
        <p:nvSpPr>
          <p:cNvPr id="5" name="3 Rectángulo">
            <a:extLst>
              <a:ext uri="{FF2B5EF4-FFF2-40B4-BE49-F238E27FC236}">
                <a16:creationId xmlns:a16="http://schemas.microsoft.com/office/drawing/2014/main" id="{C8A36AB6-B436-4E27-A751-88116B45AF31}"/>
              </a:ext>
            </a:extLst>
          </p:cNvPr>
          <p:cNvSpPr/>
          <p:nvPr/>
        </p:nvSpPr>
        <p:spPr>
          <a:xfrm>
            <a:off x="893389" y="4970145"/>
            <a:ext cx="10230943" cy="1754326"/>
          </a:xfrm>
          <a:prstGeom prst="rect">
            <a:avLst/>
          </a:prstGeom>
        </p:spPr>
        <p:txBody>
          <a:bodyPr wrap="square">
            <a:spAutoFit/>
          </a:bodyPr>
          <a:lstStyle/>
          <a:p>
            <a:pPr marL="285750" indent="-285750">
              <a:buFont typeface="Wingdings" panose="05000000000000000000" pitchFamily="2" charset="2"/>
              <a:buChar char="ü"/>
            </a:pPr>
            <a:r>
              <a:rPr lang="es-PE" dirty="0"/>
              <a:t>Documentación de la base de la estimación (es decir, la forma en que se desarrolló)</a:t>
            </a:r>
          </a:p>
          <a:p>
            <a:pPr marL="285750" indent="-285750">
              <a:buFont typeface="Wingdings" panose="05000000000000000000" pitchFamily="2" charset="2"/>
              <a:buChar char="ü"/>
            </a:pPr>
            <a:r>
              <a:rPr lang="es-PE" dirty="0"/>
              <a:t>Documentación de todas las hipótesis formuladas</a:t>
            </a:r>
          </a:p>
          <a:p>
            <a:pPr marL="285750" indent="-285750">
              <a:buFont typeface="Wingdings" panose="05000000000000000000" pitchFamily="2" charset="2"/>
              <a:buChar char="ü"/>
            </a:pPr>
            <a:r>
              <a:rPr lang="es-PE" dirty="0"/>
              <a:t>Documentación de las restricciones conocidas</a:t>
            </a:r>
          </a:p>
          <a:p>
            <a:pPr marL="285750" indent="-285750">
              <a:buFont typeface="Wingdings" panose="05000000000000000000" pitchFamily="2" charset="2"/>
              <a:buChar char="ü"/>
            </a:pPr>
            <a:r>
              <a:rPr lang="es-PE" dirty="0"/>
              <a:t>Indicación de la gama de posibles estimaciones (por ejemplo, $ 10,000 (± 10%) indica un artículo con costo en rango de valores)</a:t>
            </a:r>
          </a:p>
          <a:p>
            <a:pPr marL="285750" indent="-285750">
              <a:buFont typeface="Wingdings" panose="05000000000000000000" pitchFamily="2" charset="2"/>
              <a:buChar char="ü"/>
            </a:pPr>
            <a:r>
              <a:rPr lang="es-PE" dirty="0"/>
              <a:t>Indicar el nivel de confianza de la estimación final.</a:t>
            </a:r>
          </a:p>
        </p:txBody>
      </p:sp>
      <p:pic>
        <p:nvPicPr>
          <p:cNvPr id="6" name="Picture 4">
            <a:extLst>
              <a:ext uri="{FF2B5EF4-FFF2-40B4-BE49-F238E27FC236}">
                <a16:creationId xmlns:a16="http://schemas.microsoft.com/office/drawing/2014/main" id="{5BF558F5-C685-44A5-AEF4-6973BA6F19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1130" y="1825292"/>
            <a:ext cx="1442352" cy="1024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a:extLst>
              <a:ext uri="{FF2B5EF4-FFF2-40B4-BE49-F238E27FC236}">
                <a16:creationId xmlns:a16="http://schemas.microsoft.com/office/drawing/2014/main" id="{0BBF8919-5653-4D89-A67F-CFECD40C3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7231" y="3571831"/>
            <a:ext cx="1361130" cy="97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9649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Estimar los Costos</a:t>
            </a:r>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DCEB05BF-2A4B-4745-9467-50D16D149A24}"/>
              </a:ext>
            </a:extLst>
          </p:cNvPr>
          <p:cNvSpPr txBox="1">
            <a:spLocks noChangeArrowheads="1"/>
          </p:cNvSpPr>
          <p:nvPr/>
        </p:nvSpPr>
        <p:spPr>
          <a:xfrm>
            <a:off x="0" y="1955800"/>
            <a:ext cx="9990138" cy="2909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solidFill>
                  <a:srgbClr val="104E92"/>
                </a:solidFill>
              </a:rPr>
              <a:t>Estimaciones de costos de las actividades</a:t>
            </a:r>
          </a:p>
          <a:p>
            <a:pPr lvl="2" algn="just">
              <a:lnSpc>
                <a:spcPct val="80000"/>
              </a:lnSpc>
            </a:pPr>
            <a:r>
              <a:rPr lang="es-PE" sz="2200" i="1"/>
              <a:t>Estimación de los costos de todos los recursos: recursos humanos, materiales, equipos, servicios, instalaciones, costos de financiamiento, etc.</a:t>
            </a:r>
            <a:endParaRPr lang="es-PE" sz="2200" i="1" dirty="0"/>
          </a:p>
        </p:txBody>
      </p:sp>
      <p:pic>
        <p:nvPicPr>
          <p:cNvPr id="5" name="Picture 4">
            <a:extLst>
              <a:ext uri="{FF2B5EF4-FFF2-40B4-BE49-F238E27FC236}">
                <a16:creationId xmlns:a16="http://schemas.microsoft.com/office/drawing/2014/main" id="{E2F7C1E3-E1EE-4050-A617-643E83EB66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7960" y="2342877"/>
            <a:ext cx="1442352" cy="1024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n 5">
            <a:extLst>
              <a:ext uri="{FF2B5EF4-FFF2-40B4-BE49-F238E27FC236}">
                <a16:creationId xmlns:a16="http://schemas.microsoft.com/office/drawing/2014/main" id="{6B5F0DBC-6B0B-4565-A0E0-AEDD117BD850}"/>
              </a:ext>
            </a:extLst>
          </p:cNvPr>
          <p:cNvPicPr>
            <a:picLocks noChangeAspect="1"/>
          </p:cNvPicPr>
          <p:nvPr/>
        </p:nvPicPr>
        <p:blipFill>
          <a:blip r:embed="rId3"/>
          <a:stretch>
            <a:fillRect/>
          </a:stretch>
        </p:blipFill>
        <p:spPr>
          <a:xfrm>
            <a:off x="1806633" y="3311638"/>
            <a:ext cx="8091055" cy="3487629"/>
          </a:xfrm>
          <a:prstGeom prst="rect">
            <a:avLst/>
          </a:prstGeom>
        </p:spPr>
      </p:pic>
    </p:spTree>
    <p:extLst>
      <p:ext uri="{BB962C8B-B14F-4D97-AF65-F5344CB8AC3E}">
        <p14:creationId xmlns:p14="http://schemas.microsoft.com/office/powerpoint/2010/main" val="112321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a:bodyPr>
          <a:lstStyle/>
          <a:p>
            <a:r>
              <a:rPr lang="es-ES" dirty="0"/>
              <a:t>Determinar el Presupuesto</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B0652740-A1F4-4B11-8E7F-A324A70424C9}"/>
              </a:ext>
            </a:extLst>
          </p:cNvPr>
          <p:cNvSpPr txBox="1">
            <a:spLocks noChangeArrowheads="1"/>
          </p:cNvSpPr>
          <p:nvPr/>
        </p:nvSpPr>
        <p:spPr>
          <a:xfrm>
            <a:off x="1283918" y="2343455"/>
            <a:ext cx="7850188" cy="3462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a:t>Es el proceso que consiste en sumar los costos estimados de las actividades individuales y paquetes de trabajo, para establecer una línea base autorizada de costos. </a:t>
            </a:r>
          </a:p>
          <a:p>
            <a:pPr lvl="1" algn="just">
              <a:lnSpc>
                <a:spcPct val="80000"/>
              </a:lnSpc>
            </a:pPr>
            <a:r>
              <a:rPr lang="es-PE" sz="2600"/>
              <a:t>Los presupuestos del proyecto constituyen los fondos autorizados para ejecutar el proyecto. </a:t>
            </a:r>
          </a:p>
          <a:p>
            <a:pPr lvl="1" algn="just">
              <a:lnSpc>
                <a:spcPct val="80000"/>
              </a:lnSpc>
            </a:pPr>
            <a:r>
              <a:rPr lang="es-PE" sz="2600"/>
              <a:t>El desempeño de los costos del proyecto se medirá respecto al presupuesto autorizado.</a:t>
            </a:r>
          </a:p>
          <a:p>
            <a:pPr lvl="1">
              <a:lnSpc>
                <a:spcPct val="80000"/>
              </a:lnSpc>
            </a:pPr>
            <a:endParaRPr lang="es-PE" sz="2600" i="1"/>
          </a:p>
          <a:p>
            <a:pPr>
              <a:lnSpc>
                <a:spcPct val="80000"/>
              </a:lnSpc>
            </a:pPr>
            <a:endParaRPr lang="en-US" sz="3000" dirty="0"/>
          </a:p>
        </p:txBody>
      </p:sp>
    </p:spTree>
    <p:extLst>
      <p:ext uri="{BB962C8B-B14F-4D97-AF65-F5344CB8AC3E}">
        <p14:creationId xmlns:p14="http://schemas.microsoft.com/office/powerpoint/2010/main" val="293958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Determinar el Presupuesto</a:t>
            </a:r>
          </a:p>
          <a:p>
            <a:r>
              <a:rPr lang="es-ES" dirty="0"/>
              <a:t>Mapa del proceso</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73 Rectángulo">
            <a:extLst>
              <a:ext uri="{FF2B5EF4-FFF2-40B4-BE49-F238E27FC236}">
                <a16:creationId xmlns:a16="http://schemas.microsoft.com/office/drawing/2014/main" id="{99F60069-5655-403D-A6F8-0A8289C48B5D}"/>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5">
            <a:extLst>
              <a:ext uri="{FF2B5EF4-FFF2-40B4-BE49-F238E27FC236}">
                <a16:creationId xmlns:a16="http://schemas.microsoft.com/office/drawing/2014/main" id="{052E5A64-798D-49B0-A515-9B7875C5C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368" y="2561430"/>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4 Flecha derecha">
            <a:extLst>
              <a:ext uri="{FF2B5EF4-FFF2-40B4-BE49-F238E27FC236}">
                <a16:creationId xmlns:a16="http://schemas.microsoft.com/office/drawing/2014/main" id="{C6065FFF-5140-4390-A3C0-4C977D32355A}"/>
              </a:ext>
            </a:extLst>
          </p:cNvPr>
          <p:cNvSpPr/>
          <p:nvPr/>
        </p:nvSpPr>
        <p:spPr>
          <a:xfrm>
            <a:off x="4026490" y="3778815"/>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7" name="15 Flecha derecha">
            <a:extLst>
              <a:ext uri="{FF2B5EF4-FFF2-40B4-BE49-F238E27FC236}">
                <a16:creationId xmlns:a16="http://schemas.microsoft.com/office/drawing/2014/main" id="{26C7C32F-4E65-4A6E-B21B-9FAF9692F967}"/>
              </a:ext>
            </a:extLst>
          </p:cNvPr>
          <p:cNvSpPr/>
          <p:nvPr/>
        </p:nvSpPr>
        <p:spPr>
          <a:xfrm>
            <a:off x="8369263" y="3746963"/>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8" name="Picture 10" descr="stock vector : folder with documents">
            <a:extLst>
              <a:ext uri="{FF2B5EF4-FFF2-40B4-BE49-F238E27FC236}">
                <a16:creationId xmlns:a16="http://schemas.microsoft.com/office/drawing/2014/main" id="{4AA88A76-6CDD-417F-B7FC-388919214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086"/>
          <a:stretch/>
        </p:blipFill>
        <p:spPr bwMode="auto">
          <a:xfrm>
            <a:off x="4380429" y="5105269"/>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9" name="19 CuadroTexto">
            <a:extLst>
              <a:ext uri="{FF2B5EF4-FFF2-40B4-BE49-F238E27FC236}">
                <a16:creationId xmlns:a16="http://schemas.microsoft.com/office/drawing/2014/main" id="{1443E7CE-E0C2-4C50-9A72-C3114388C810}"/>
              </a:ext>
            </a:extLst>
          </p:cNvPr>
          <p:cNvSpPr txBox="1"/>
          <p:nvPr/>
        </p:nvSpPr>
        <p:spPr>
          <a:xfrm>
            <a:off x="4380430" y="5866316"/>
            <a:ext cx="1228606" cy="646331"/>
          </a:xfrm>
          <a:prstGeom prst="rect">
            <a:avLst/>
          </a:prstGeom>
          <a:noFill/>
        </p:spPr>
        <p:txBody>
          <a:bodyPr wrap="square" rtlCol="0">
            <a:spAutoFit/>
          </a:bodyPr>
          <a:lstStyle/>
          <a:p>
            <a:r>
              <a:rPr lang="es-PE" sz="1200" b="1" dirty="0"/>
              <a:t>Activos de los Procesos de la Organización</a:t>
            </a:r>
          </a:p>
        </p:txBody>
      </p:sp>
      <p:pic>
        <p:nvPicPr>
          <p:cNvPr id="10" name="Picture 2">
            <a:extLst>
              <a:ext uri="{FF2B5EF4-FFF2-40B4-BE49-F238E27FC236}">
                <a16:creationId xmlns:a16="http://schemas.microsoft.com/office/drawing/2014/main" id="{72166F66-F8E2-48B5-BF6C-407C43B08A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7740" y="1897757"/>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22 CuadroTexto">
            <a:extLst>
              <a:ext uri="{FF2B5EF4-FFF2-40B4-BE49-F238E27FC236}">
                <a16:creationId xmlns:a16="http://schemas.microsoft.com/office/drawing/2014/main" id="{152D2047-57CD-4675-8855-63590755754E}"/>
              </a:ext>
            </a:extLst>
          </p:cNvPr>
          <p:cNvSpPr txBox="1"/>
          <p:nvPr/>
        </p:nvSpPr>
        <p:spPr>
          <a:xfrm>
            <a:off x="2316156" y="2003885"/>
            <a:ext cx="1481346" cy="461665"/>
          </a:xfrm>
          <a:prstGeom prst="rect">
            <a:avLst/>
          </a:prstGeom>
          <a:noFill/>
        </p:spPr>
        <p:txBody>
          <a:bodyPr wrap="square" rtlCol="0">
            <a:spAutoFit/>
          </a:bodyPr>
          <a:lstStyle/>
          <a:p>
            <a:r>
              <a:rPr lang="es-PE" sz="1200" b="1" dirty="0"/>
              <a:t>Plan de Gestión de los Costos</a:t>
            </a:r>
          </a:p>
        </p:txBody>
      </p:sp>
      <p:sp>
        <p:nvSpPr>
          <p:cNvPr id="12" name="26 CuadroTexto">
            <a:extLst>
              <a:ext uri="{FF2B5EF4-FFF2-40B4-BE49-F238E27FC236}">
                <a16:creationId xmlns:a16="http://schemas.microsoft.com/office/drawing/2014/main" id="{CAD64A73-122D-496D-A3B8-909D28F3594A}"/>
              </a:ext>
            </a:extLst>
          </p:cNvPr>
          <p:cNvSpPr txBox="1"/>
          <p:nvPr/>
        </p:nvSpPr>
        <p:spPr>
          <a:xfrm>
            <a:off x="4289503" y="2758706"/>
            <a:ext cx="1228606" cy="276999"/>
          </a:xfrm>
          <a:prstGeom prst="rect">
            <a:avLst/>
          </a:prstGeom>
          <a:noFill/>
        </p:spPr>
        <p:txBody>
          <a:bodyPr wrap="square" rtlCol="0">
            <a:spAutoFit/>
          </a:bodyPr>
          <a:lstStyle/>
          <a:p>
            <a:r>
              <a:rPr lang="es-PE" sz="1200" dirty="0"/>
              <a:t>Suma de Costos</a:t>
            </a:r>
          </a:p>
        </p:txBody>
      </p:sp>
      <p:sp>
        <p:nvSpPr>
          <p:cNvPr id="13" name="45 CuadroTexto">
            <a:extLst>
              <a:ext uri="{FF2B5EF4-FFF2-40B4-BE49-F238E27FC236}">
                <a16:creationId xmlns:a16="http://schemas.microsoft.com/office/drawing/2014/main" id="{EBF6F803-AD07-41FB-9C1D-072A0CBF7462}"/>
              </a:ext>
            </a:extLst>
          </p:cNvPr>
          <p:cNvSpPr txBox="1"/>
          <p:nvPr/>
        </p:nvSpPr>
        <p:spPr>
          <a:xfrm>
            <a:off x="6479382" y="4570695"/>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14" name="Picture 12">
            <a:extLst>
              <a:ext uri="{FF2B5EF4-FFF2-40B4-BE49-F238E27FC236}">
                <a16:creationId xmlns:a16="http://schemas.microsoft.com/office/drawing/2014/main" id="{547107BF-D67F-486D-8D63-EE42F42C2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0795" y="5138771"/>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47 CuadroTexto">
            <a:extLst>
              <a:ext uri="{FF2B5EF4-FFF2-40B4-BE49-F238E27FC236}">
                <a16:creationId xmlns:a16="http://schemas.microsoft.com/office/drawing/2014/main" id="{D1D52F88-06EB-460D-96C3-7A3EF8DE4FFB}"/>
              </a:ext>
            </a:extLst>
          </p:cNvPr>
          <p:cNvSpPr txBox="1"/>
          <p:nvPr/>
        </p:nvSpPr>
        <p:spPr>
          <a:xfrm>
            <a:off x="6678937" y="5890742"/>
            <a:ext cx="1071550" cy="461665"/>
          </a:xfrm>
          <a:prstGeom prst="rect">
            <a:avLst/>
          </a:prstGeom>
          <a:noFill/>
        </p:spPr>
        <p:txBody>
          <a:bodyPr wrap="square" rtlCol="0">
            <a:spAutoFit/>
          </a:bodyPr>
          <a:lstStyle/>
          <a:p>
            <a:r>
              <a:rPr lang="es-PE" sz="1200" b="1" dirty="0"/>
              <a:t>Documentos del Proyecto</a:t>
            </a:r>
          </a:p>
        </p:txBody>
      </p:sp>
      <p:cxnSp>
        <p:nvCxnSpPr>
          <p:cNvPr id="16" name="48 Conector recto de flecha">
            <a:extLst>
              <a:ext uri="{FF2B5EF4-FFF2-40B4-BE49-F238E27FC236}">
                <a16:creationId xmlns:a16="http://schemas.microsoft.com/office/drawing/2014/main" id="{5F411DC6-A431-482C-A0DF-7F38F9521447}"/>
              </a:ext>
            </a:extLst>
          </p:cNvPr>
          <p:cNvCxnSpPr>
            <a:endCxn id="14" idx="0"/>
          </p:cNvCxnSpPr>
          <p:nvPr/>
        </p:nvCxnSpPr>
        <p:spPr>
          <a:xfrm flipH="1">
            <a:off x="7315186" y="4855234"/>
            <a:ext cx="18616" cy="283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49 Conector recto">
            <a:extLst>
              <a:ext uri="{FF2B5EF4-FFF2-40B4-BE49-F238E27FC236}">
                <a16:creationId xmlns:a16="http://schemas.microsoft.com/office/drawing/2014/main" id="{9215388C-BB0E-46CE-8348-F3CCF2631423}"/>
              </a:ext>
            </a:extLst>
          </p:cNvPr>
          <p:cNvCxnSpPr/>
          <p:nvPr/>
        </p:nvCxnSpPr>
        <p:spPr>
          <a:xfrm>
            <a:off x="4178229" y="1849443"/>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18" name="50 Conector recto">
            <a:extLst>
              <a:ext uri="{FF2B5EF4-FFF2-40B4-BE49-F238E27FC236}">
                <a16:creationId xmlns:a16="http://schemas.microsoft.com/office/drawing/2014/main" id="{168F1BCD-17C3-45E8-A62A-990898773CF5}"/>
              </a:ext>
            </a:extLst>
          </p:cNvPr>
          <p:cNvCxnSpPr>
            <a:cxnSpLocks/>
          </p:cNvCxnSpPr>
          <p:nvPr/>
        </p:nvCxnSpPr>
        <p:spPr>
          <a:xfrm>
            <a:off x="8098660" y="3498060"/>
            <a:ext cx="3594387"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19" name="Picture 3">
            <a:extLst>
              <a:ext uri="{FF2B5EF4-FFF2-40B4-BE49-F238E27FC236}">
                <a16:creationId xmlns:a16="http://schemas.microsoft.com/office/drawing/2014/main" id="{A909F733-03A8-4661-867D-C064DA3E0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30" y="2711395"/>
            <a:ext cx="929187"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44 CuadroTexto">
            <a:extLst>
              <a:ext uri="{FF2B5EF4-FFF2-40B4-BE49-F238E27FC236}">
                <a16:creationId xmlns:a16="http://schemas.microsoft.com/office/drawing/2014/main" id="{4D3AFE0A-6254-4B44-9AA7-672B823D0451}"/>
              </a:ext>
            </a:extLst>
          </p:cNvPr>
          <p:cNvSpPr txBox="1"/>
          <p:nvPr/>
        </p:nvSpPr>
        <p:spPr>
          <a:xfrm>
            <a:off x="1111255" y="2862796"/>
            <a:ext cx="1228606" cy="461665"/>
          </a:xfrm>
          <a:prstGeom prst="rect">
            <a:avLst/>
          </a:prstGeom>
          <a:noFill/>
        </p:spPr>
        <p:txBody>
          <a:bodyPr wrap="square" rtlCol="0">
            <a:spAutoFit/>
          </a:bodyPr>
          <a:lstStyle/>
          <a:p>
            <a:r>
              <a:rPr lang="es-PE" sz="1200" b="1" dirty="0"/>
              <a:t>Línea Base del Alcance</a:t>
            </a:r>
          </a:p>
        </p:txBody>
      </p:sp>
      <p:sp>
        <p:nvSpPr>
          <p:cNvPr id="21" name="51 CuadroTexto">
            <a:extLst>
              <a:ext uri="{FF2B5EF4-FFF2-40B4-BE49-F238E27FC236}">
                <a16:creationId xmlns:a16="http://schemas.microsoft.com/office/drawing/2014/main" id="{85109077-C763-4D8F-8EF5-D7E948C1040A}"/>
              </a:ext>
            </a:extLst>
          </p:cNvPr>
          <p:cNvSpPr txBox="1"/>
          <p:nvPr/>
        </p:nvSpPr>
        <p:spPr>
          <a:xfrm>
            <a:off x="2358534" y="3538315"/>
            <a:ext cx="1148419" cy="646331"/>
          </a:xfrm>
          <a:prstGeom prst="rect">
            <a:avLst/>
          </a:prstGeom>
          <a:noFill/>
        </p:spPr>
        <p:txBody>
          <a:bodyPr wrap="square" rtlCol="0">
            <a:spAutoFit/>
          </a:bodyPr>
          <a:lstStyle/>
          <a:p>
            <a:r>
              <a:rPr lang="es-PE" sz="1200" b="1" dirty="0"/>
              <a:t>Estimaciones de costos de las actividades</a:t>
            </a:r>
          </a:p>
        </p:txBody>
      </p:sp>
      <p:pic>
        <p:nvPicPr>
          <p:cNvPr id="22" name="Picture 4">
            <a:extLst>
              <a:ext uri="{FF2B5EF4-FFF2-40B4-BE49-F238E27FC236}">
                <a16:creationId xmlns:a16="http://schemas.microsoft.com/office/drawing/2014/main" id="{AC75F6E0-9F3C-45D2-AABD-5305D16BF7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1558" y="3553942"/>
            <a:ext cx="900009" cy="639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a:extLst>
              <a:ext uri="{FF2B5EF4-FFF2-40B4-BE49-F238E27FC236}">
                <a16:creationId xmlns:a16="http://schemas.microsoft.com/office/drawing/2014/main" id="{39310D6B-35E8-46FE-B0B0-B97EB4E37E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100" y="4535285"/>
            <a:ext cx="963717" cy="69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54 CuadroTexto">
            <a:extLst>
              <a:ext uri="{FF2B5EF4-FFF2-40B4-BE49-F238E27FC236}">
                <a16:creationId xmlns:a16="http://schemas.microsoft.com/office/drawing/2014/main" id="{12F55697-CDA0-4225-B476-367DBA1011A7}"/>
              </a:ext>
            </a:extLst>
          </p:cNvPr>
          <p:cNvSpPr txBox="1"/>
          <p:nvPr/>
        </p:nvSpPr>
        <p:spPr>
          <a:xfrm>
            <a:off x="1130197" y="4575211"/>
            <a:ext cx="1148419" cy="461665"/>
          </a:xfrm>
          <a:prstGeom prst="rect">
            <a:avLst/>
          </a:prstGeom>
          <a:noFill/>
        </p:spPr>
        <p:txBody>
          <a:bodyPr wrap="square" rtlCol="0">
            <a:spAutoFit/>
          </a:bodyPr>
          <a:lstStyle/>
          <a:p>
            <a:r>
              <a:rPr lang="es-PE" sz="1200" b="1" dirty="0"/>
              <a:t>Bases de las estimaciones</a:t>
            </a:r>
          </a:p>
        </p:txBody>
      </p:sp>
      <p:pic>
        <p:nvPicPr>
          <p:cNvPr id="25" name="Picture 10">
            <a:extLst>
              <a:ext uri="{FF2B5EF4-FFF2-40B4-BE49-F238E27FC236}">
                <a16:creationId xmlns:a16="http://schemas.microsoft.com/office/drawing/2014/main" id="{A6408E7C-B3AF-4F1D-A22B-E093B5C6F55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68424" y="5212478"/>
            <a:ext cx="938132" cy="64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56 CuadroTexto">
            <a:extLst>
              <a:ext uri="{FF2B5EF4-FFF2-40B4-BE49-F238E27FC236}">
                <a16:creationId xmlns:a16="http://schemas.microsoft.com/office/drawing/2014/main" id="{1D931162-DAF9-433A-8343-24216403DA20}"/>
              </a:ext>
            </a:extLst>
          </p:cNvPr>
          <p:cNvSpPr txBox="1"/>
          <p:nvPr/>
        </p:nvSpPr>
        <p:spPr>
          <a:xfrm>
            <a:off x="2326642" y="5361403"/>
            <a:ext cx="1183366" cy="461665"/>
          </a:xfrm>
          <a:prstGeom prst="rect">
            <a:avLst/>
          </a:prstGeom>
          <a:noFill/>
        </p:spPr>
        <p:txBody>
          <a:bodyPr wrap="square" rtlCol="0">
            <a:spAutoFit/>
          </a:bodyPr>
          <a:lstStyle/>
          <a:p>
            <a:r>
              <a:rPr lang="es-PE" sz="1200" b="1" dirty="0"/>
              <a:t>Cronograma del Proyecto</a:t>
            </a:r>
          </a:p>
        </p:txBody>
      </p:sp>
      <p:sp>
        <p:nvSpPr>
          <p:cNvPr id="27" name="57 CuadroTexto">
            <a:extLst>
              <a:ext uri="{FF2B5EF4-FFF2-40B4-BE49-F238E27FC236}">
                <a16:creationId xmlns:a16="http://schemas.microsoft.com/office/drawing/2014/main" id="{C6D7CEF1-057D-44D6-9952-896B5CB18D20}"/>
              </a:ext>
            </a:extLst>
          </p:cNvPr>
          <p:cNvSpPr txBox="1"/>
          <p:nvPr/>
        </p:nvSpPr>
        <p:spPr>
          <a:xfrm>
            <a:off x="974161" y="6123389"/>
            <a:ext cx="1090488" cy="461665"/>
          </a:xfrm>
          <a:prstGeom prst="rect">
            <a:avLst/>
          </a:prstGeom>
          <a:noFill/>
        </p:spPr>
        <p:txBody>
          <a:bodyPr wrap="square" rtlCol="0">
            <a:spAutoFit/>
          </a:bodyPr>
          <a:lstStyle/>
          <a:p>
            <a:r>
              <a:rPr lang="es-PE" sz="1200" b="1" dirty="0"/>
              <a:t>Calendario de Recursos</a:t>
            </a:r>
          </a:p>
        </p:txBody>
      </p:sp>
      <p:pic>
        <p:nvPicPr>
          <p:cNvPr id="28" name="Picture 3">
            <a:extLst>
              <a:ext uri="{FF2B5EF4-FFF2-40B4-BE49-F238E27FC236}">
                <a16:creationId xmlns:a16="http://schemas.microsoft.com/office/drawing/2014/main" id="{203A0D5D-D9CE-4AC1-BE2C-FD59982D661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6592" y="6123389"/>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
            <a:extLst>
              <a:ext uri="{FF2B5EF4-FFF2-40B4-BE49-F238E27FC236}">
                <a16:creationId xmlns:a16="http://schemas.microsoft.com/office/drawing/2014/main" id="{16012BF5-471A-4722-9825-AFC1105093E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18336" y="4298974"/>
            <a:ext cx="763672" cy="76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60 CuadroTexto">
            <a:extLst>
              <a:ext uri="{FF2B5EF4-FFF2-40B4-BE49-F238E27FC236}">
                <a16:creationId xmlns:a16="http://schemas.microsoft.com/office/drawing/2014/main" id="{BCD6D072-A217-4C06-AA43-77EC62CD0B0B}"/>
              </a:ext>
            </a:extLst>
          </p:cNvPr>
          <p:cNvSpPr txBox="1"/>
          <p:nvPr/>
        </p:nvSpPr>
        <p:spPr>
          <a:xfrm>
            <a:off x="3315756" y="5091063"/>
            <a:ext cx="914361" cy="461665"/>
          </a:xfrm>
          <a:prstGeom prst="rect">
            <a:avLst/>
          </a:prstGeom>
          <a:noFill/>
        </p:spPr>
        <p:txBody>
          <a:bodyPr wrap="square" rtlCol="0">
            <a:spAutoFit/>
          </a:bodyPr>
          <a:lstStyle/>
          <a:p>
            <a:r>
              <a:rPr lang="es-PE" sz="1200" b="1" dirty="0"/>
              <a:t>Registro de Riesgos</a:t>
            </a:r>
          </a:p>
        </p:txBody>
      </p:sp>
      <p:sp>
        <p:nvSpPr>
          <p:cNvPr id="31" name="61 CuadroTexto">
            <a:extLst>
              <a:ext uri="{FF2B5EF4-FFF2-40B4-BE49-F238E27FC236}">
                <a16:creationId xmlns:a16="http://schemas.microsoft.com/office/drawing/2014/main" id="{01E3F284-729F-411C-9F82-DDDFEC01CDB1}"/>
              </a:ext>
            </a:extLst>
          </p:cNvPr>
          <p:cNvSpPr txBox="1"/>
          <p:nvPr/>
        </p:nvSpPr>
        <p:spPr>
          <a:xfrm>
            <a:off x="3366915" y="6439385"/>
            <a:ext cx="812936" cy="276999"/>
          </a:xfrm>
          <a:prstGeom prst="rect">
            <a:avLst/>
          </a:prstGeom>
          <a:noFill/>
        </p:spPr>
        <p:txBody>
          <a:bodyPr wrap="square" rtlCol="0">
            <a:spAutoFit/>
          </a:bodyPr>
          <a:lstStyle/>
          <a:p>
            <a:r>
              <a:rPr lang="es-PE" sz="1200" b="1" dirty="0"/>
              <a:t>Acuerdos</a:t>
            </a:r>
          </a:p>
        </p:txBody>
      </p:sp>
      <p:pic>
        <p:nvPicPr>
          <p:cNvPr id="32" name="Picture 2">
            <a:extLst>
              <a:ext uri="{FF2B5EF4-FFF2-40B4-BE49-F238E27FC236}">
                <a16:creationId xmlns:a16="http://schemas.microsoft.com/office/drawing/2014/main" id="{BDEA3048-0178-4FB4-BA1F-294E91C7C4E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92453" y="5627286"/>
            <a:ext cx="804911" cy="81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63 Conector recto">
            <a:extLst>
              <a:ext uri="{FF2B5EF4-FFF2-40B4-BE49-F238E27FC236}">
                <a16:creationId xmlns:a16="http://schemas.microsoft.com/office/drawing/2014/main" id="{AD313F63-922C-4C92-A04C-941802C7CA4C}"/>
              </a:ext>
            </a:extLst>
          </p:cNvPr>
          <p:cNvCxnSpPr/>
          <p:nvPr/>
        </p:nvCxnSpPr>
        <p:spPr>
          <a:xfrm>
            <a:off x="6096000" y="4725144"/>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34" name="Picture 6">
            <a:extLst>
              <a:ext uri="{FF2B5EF4-FFF2-40B4-BE49-F238E27FC236}">
                <a16:creationId xmlns:a16="http://schemas.microsoft.com/office/drawing/2014/main" id="{A27F0FDE-5D32-464E-9B9F-B07B27C6A56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6848"/>
          <a:stretch/>
        </p:blipFill>
        <p:spPr bwMode="auto">
          <a:xfrm>
            <a:off x="7899649" y="1893268"/>
            <a:ext cx="96134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65 CuadroTexto">
            <a:extLst>
              <a:ext uri="{FF2B5EF4-FFF2-40B4-BE49-F238E27FC236}">
                <a16:creationId xmlns:a16="http://schemas.microsoft.com/office/drawing/2014/main" id="{852327B3-3130-4C1D-A736-3C81A418F614}"/>
              </a:ext>
            </a:extLst>
          </p:cNvPr>
          <p:cNvSpPr txBox="1"/>
          <p:nvPr/>
        </p:nvSpPr>
        <p:spPr>
          <a:xfrm>
            <a:off x="7971656" y="2815619"/>
            <a:ext cx="1090488" cy="461665"/>
          </a:xfrm>
          <a:prstGeom prst="rect">
            <a:avLst/>
          </a:prstGeom>
          <a:noFill/>
        </p:spPr>
        <p:txBody>
          <a:bodyPr wrap="square" rtlCol="0">
            <a:spAutoFit/>
          </a:bodyPr>
          <a:lstStyle/>
          <a:p>
            <a:r>
              <a:rPr lang="es-PE" sz="1200" b="1" dirty="0"/>
              <a:t>Juicio de expertos</a:t>
            </a:r>
          </a:p>
        </p:txBody>
      </p:sp>
      <p:pic>
        <p:nvPicPr>
          <p:cNvPr id="36" name="Picture 5">
            <a:extLst>
              <a:ext uri="{FF2B5EF4-FFF2-40B4-BE49-F238E27FC236}">
                <a16:creationId xmlns:a16="http://schemas.microsoft.com/office/drawing/2014/main" id="{3D44EF06-39D2-477B-BB53-E986C02700E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0334" r="65266" b="33439"/>
          <a:stretch/>
        </p:blipFill>
        <p:spPr bwMode="auto">
          <a:xfrm>
            <a:off x="5369624" y="1830268"/>
            <a:ext cx="959445" cy="76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67 CuadroTexto">
            <a:extLst>
              <a:ext uri="{FF2B5EF4-FFF2-40B4-BE49-F238E27FC236}">
                <a16:creationId xmlns:a16="http://schemas.microsoft.com/office/drawing/2014/main" id="{5E2DAB03-F95F-451C-AD40-8D705C4C9DC0}"/>
              </a:ext>
            </a:extLst>
          </p:cNvPr>
          <p:cNvSpPr txBox="1"/>
          <p:nvPr/>
        </p:nvSpPr>
        <p:spPr>
          <a:xfrm>
            <a:off x="5397007" y="2644746"/>
            <a:ext cx="1090488" cy="461665"/>
          </a:xfrm>
          <a:prstGeom prst="rect">
            <a:avLst/>
          </a:prstGeom>
          <a:noFill/>
        </p:spPr>
        <p:txBody>
          <a:bodyPr wrap="square" rtlCol="0">
            <a:spAutoFit/>
          </a:bodyPr>
          <a:lstStyle/>
          <a:p>
            <a:r>
              <a:rPr lang="es-PE" sz="1200" b="1" dirty="0"/>
              <a:t>Análisis de la Reserva</a:t>
            </a:r>
          </a:p>
        </p:txBody>
      </p:sp>
      <p:pic>
        <p:nvPicPr>
          <p:cNvPr id="38" name="Picture 3">
            <a:extLst>
              <a:ext uri="{FF2B5EF4-FFF2-40B4-BE49-F238E27FC236}">
                <a16:creationId xmlns:a16="http://schemas.microsoft.com/office/drawing/2014/main" id="{16E759E5-63DC-4E53-987A-2EAB5413CEC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34766" y="1974538"/>
            <a:ext cx="739834" cy="699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a:extLst>
              <a:ext uri="{FF2B5EF4-FFF2-40B4-BE49-F238E27FC236}">
                <a16:creationId xmlns:a16="http://schemas.microsoft.com/office/drawing/2014/main" id="{3955A82A-12C9-410E-8A34-9E00C3C0780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79768" y="1965940"/>
            <a:ext cx="962762" cy="764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68 CuadroTexto">
            <a:extLst>
              <a:ext uri="{FF2B5EF4-FFF2-40B4-BE49-F238E27FC236}">
                <a16:creationId xmlns:a16="http://schemas.microsoft.com/office/drawing/2014/main" id="{512FF9A4-E8C2-4B06-B345-2CF5745308D5}"/>
              </a:ext>
            </a:extLst>
          </p:cNvPr>
          <p:cNvSpPr txBox="1"/>
          <p:nvPr/>
        </p:nvSpPr>
        <p:spPr>
          <a:xfrm>
            <a:off x="8979768" y="2763188"/>
            <a:ext cx="1090488" cy="461665"/>
          </a:xfrm>
          <a:prstGeom prst="rect">
            <a:avLst/>
          </a:prstGeom>
          <a:noFill/>
        </p:spPr>
        <p:txBody>
          <a:bodyPr wrap="square" rtlCol="0">
            <a:spAutoFit/>
          </a:bodyPr>
          <a:lstStyle/>
          <a:p>
            <a:r>
              <a:rPr lang="es-PE" sz="1200" b="1" dirty="0"/>
              <a:t>Relaciones Históricas</a:t>
            </a:r>
          </a:p>
        </p:txBody>
      </p:sp>
      <p:sp>
        <p:nvSpPr>
          <p:cNvPr id="41" name="69 CuadroTexto">
            <a:extLst>
              <a:ext uri="{FF2B5EF4-FFF2-40B4-BE49-F238E27FC236}">
                <a16:creationId xmlns:a16="http://schemas.microsoft.com/office/drawing/2014/main" id="{89753DDF-0A3D-44CE-BBFF-9C04CF5E0E3A}"/>
              </a:ext>
            </a:extLst>
          </p:cNvPr>
          <p:cNvSpPr txBox="1"/>
          <p:nvPr/>
        </p:nvSpPr>
        <p:spPr>
          <a:xfrm>
            <a:off x="10070256" y="2761888"/>
            <a:ext cx="1285776" cy="646331"/>
          </a:xfrm>
          <a:prstGeom prst="rect">
            <a:avLst/>
          </a:prstGeom>
          <a:noFill/>
        </p:spPr>
        <p:txBody>
          <a:bodyPr wrap="square" rtlCol="0">
            <a:spAutoFit/>
          </a:bodyPr>
          <a:lstStyle/>
          <a:p>
            <a:r>
              <a:rPr lang="es-PE" sz="1200" b="1" dirty="0"/>
              <a:t>Conciliación del Límite de Financiamiento</a:t>
            </a:r>
          </a:p>
        </p:txBody>
      </p:sp>
      <p:pic>
        <p:nvPicPr>
          <p:cNvPr id="42" name="Picture 6">
            <a:extLst>
              <a:ext uri="{FF2B5EF4-FFF2-40B4-BE49-F238E27FC236}">
                <a16:creationId xmlns:a16="http://schemas.microsoft.com/office/drawing/2014/main" id="{36B6F246-D9B7-458D-9941-CF29AE274D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98679" y="1813839"/>
            <a:ext cx="983070" cy="911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9ECA1FA7-93E1-4779-8DA9-B25F44579D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7367" y="4128481"/>
            <a:ext cx="929187" cy="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71 CuadroTexto">
            <a:extLst>
              <a:ext uri="{FF2B5EF4-FFF2-40B4-BE49-F238E27FC236}">
                <a16:creationId xmlns:a16="http://schemas.microsoft.com/office/drawing/2014/main" id="{CFD8BF2B-413B-4A64-AD73-5734D4B9C25C}"/>
              </a:ext>
            </a:extLst>
          </p:cNvPr>
          <p:cNvSpPr txBox="1"/>
          <p:nvPr/>
        </p:nvSpPr>
        <p:spPr>
          <a:xfrm>
            <a:off x="10697992" y="4279882"/>
            <a:ext cx="1228606" cy="461665"/>
          </a:xfrm>
          <a:prstGeom prst="rect">
            <a:avLst/>
          </a:prstGeom>
          <a:noFill/>
        </p:spPr>
        <p:txBody>
          <a:bodyPr wrap="square" rtlCol="0">
            <a:spAutoFit/>
          </a:bodyPr>
          <a:lstStyle/>
          <a:p>
            <a:r>
              <a:rPr lang="es-PE" sz="1200" b="1" dirty="0"/>
              <a:t>Línea Base de los Costos</a:t>
            </a:r>
          </a:p>
        </p:txBody>
      </p:sp>
      <p:pic>
        <p:nvPicPr>
          <p:cNvPr id="45" name="Picture 8">
            <a:extLst>
              <a:ext uri="{FF2B5EF4-FFF2-40B4-BE49-F238E27FC236}">
                <a16:creationId xmlns:a16="http://schemas.microsoft.com/office/drawing/2014/main" id="{3D2618F1-8C69-4985-B750-5879AECDAB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78801" y="4874648"/>
            <a:ext cx="1468510" cy="84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72 CuadroTexto">
            <a:extLst>
              <a:ext uri="{FF2B5EF4-FFF2-40B4-BE49-F238E27FC236}">
                <a16:creationId xmlns:a16="http://schemas.microsoft.com/office/drawing/2014/main" id="{BC9BCCB9-4270-4B6F-80AB-9FC54E0669AA}"/>
              </a:ext>
            </a:extLst>
          </p:cNvPr>
          <p:cNvSpPr txBox="1"/>
          <p:nvPr/>
        </p:nvSpPr>
        <p:spPr>
          <a:xfrm>
            <a:off x="8084457" y="5777654"/>
            <a:ext cx="1900079" cy="646331"/>
          </a:xfrm>
          <a:prstGeom prst="rect">
            <a:avLst/>
          </a:prstGeom>
          <a:noFill/>
        </p:spPr>
        <p:txBody>
          <a:bodyPr wrap="square" rtlCol="0">
            <a:spAutoFit/>
          </a:bodyPr>
          <a:lstStyle/>
          <a:p>
            <a:r>
              <a:rPr lang="es-PE" sz="1200" b="1" dirty="0"/>
              <a:t>Requisitos de Financiamiento del Proyecto</a:t>
            </a:r>
          </a:p>
        </p:txBody>
      </p:sp>
    </p:spTree>
    <p:extLst>
      <p:ext uri="{BB962C8B-B14F-4D97-AF65-F5344CB8AC3E}">
        <p14:creationId xmlns:p14="http://schemas.microsoft.com/office/powerpoint/2010/main" val="2606749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Determinar el Presupuesto</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54D47688-2CF9-4906-9104-DC00A38A8A73}"/>
              </a:ext>
            </a:extLst>
          </p:cNvPr>
          <p:cNvSpPr txBox="1">
            <a:spLocks noChangeArrowheads="1"/>
          </p:cNvSpPr>
          <p:nvPr/>
        </p:nvSpPr>
        <p:spPr>
          <a:xfrm>
            <a:off x="425885" y="1942621"/>
            <a:ext cx="7850188" cy="467112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ES" sz="2600" dirty="0">
                <a:solidFill>
                  <a:srgbClr val="104E92"/>
                </a:solidFill>
                <a:latin typeface="Arial"/>
                <a:cs typeface="Arial"/>
              </a:rPr>
              <a:t>Suma de costos</a:t>
            </a:r>
          </a:p>
          <a:p>
            <a:pPr lvl="2" algn="just">
              <a:lnSpc>
                <a:spcPct val="80000"/>
              </a:lnSpc>
            </a:pPr>
            <a:r>
              <a:rPr lang="es-PE" sz="2200" i="1" dirty="0">
                <a:latin typeface="Arial"/>
                <a:cs typeface="Arial"/>
              </a:rPr>
              <a:t>Las estimaciones de costos se suman por paquetes de trabajo de acuerdo con la EDT. Las estimaciones de los costos del paquete de trabajo se agregan a los más altos niveles de componentes de la EDT (</a:t>
            </a:r>
            <a:r>
              <a:rPr lang="es-PE" sz="2200" i="1" dirty="0">
                <a:solidFill>
                  <a:srgbClr val="FF0000"/>
                </a:solidFill>
                <a:latin typeface="Arial"/>
                <a:cs typeface="Arial"/>
              </a:rPr>
              <a:t>como cuentas de control</a:t>
            </a:r>
            <a:r>
              <a:rPr lang="es-PE" sz="2200" i="1" dirty="0">
                <a:latin typeface="Arial"/>
                <a:cs typeface="Arial"/>
              </a:rPr>
              <a:t>) y, en definitiva de todo el proyecto.</a:t>
            </a:r>
          </a:p>
          <a:p>
            <a:pPr lvl="2" algn="just">
              <a:lnSpc>
                <a:spcPct val="80000"/>
              </a:lnSpc>
            </a:pPr>
            <a:endParaRPr lang="es-PE" sz="2200" i="1" dirty="0">
              <a:solidFill>
                <a:srgbClr val="000000"/>
              </a:solidFill>
              <a:latin typeface="Arial"/>
              <a:cs typeface="Arial"/>
            </a:endParaRPr>
          </a:p>
          <a:p>
            <a:pPr lvl="1">
              <a:lnSpc>
                <a:spcPct val="80000"/>
              </a:lnSpc>
            </a:pPr>
            <a:r>
              <a:rPr lang="es-PE" sz="2600" dirty="0">
                <a:solidFill>
                  <a:srgbClr val="104E92"/>
                </a:solidFill>
                <a:latin typeface="Arial"/>
                <a:cs typeface="Arial"/>
              </a:rPr>
              <a:t>Conciliación del Límite de Financiamiento</a:t>
            </a:r>
          </a:p>
          <a:p>
            <a:pPr lvl="2">
              <a:lnSpc>
                <a:spcPct val="80000"/>
              </a:lnSpc>
            </a:pPr>
            <a:r>
              <a:rPr lang="es-PE" sz="2200" i="1" dirty="0">
                <a:latin typeface="Arial"/>
                <a:cs typeface="Arial"/>
              </a:rPr>
              <a:t>El gasto de los fondos debe conciliarse con los límites de los recursos en la asignación de fondos para el proyecto.</a:t>
            </a:r>
          </a:p>
          <a:p>
            <a:pPr lvl="2">
              <a:lnSpc>
                <a:spcPct val="80000"/>
              </a:lnSpc>
            </a:pPr>
            <a:r>
              <a:rPr lang="es-PE" sz="2200" i="1" dirty="0">
                <a:latin typeface="Arial"/>
                <a:cs typeface="Arial"/>
              </a:rPr>
              <a:t>Una diferencia entre los límites de los recursos y de los gastos previstos a veces es necesaria la reprogramación de los trabajos para nivelar la tasa de gastos. Esto se logra mediante la colocación de restricciones de fecha impuestas para el trabajo en el cronograma del proyecto.</a:t>
            </a:r>
          </a:p>
          <a:p>
            <a:pPr lvl="1" algn="just">
              <a:lnSpc>
                <a:spcPct val="80000"/>
              </a:lnSpc>
            </a:pPr>
            <a:endParaRPr lang="es-PE" sz="2600" i="1" dirty="0"/>
          </a:p>
        </p:txBody>
      </p:sp>
      <p:pic>
        <p:nvPicPr>
          <p:cNvPr id="5" name="Picture 3">
            <a:extLst>
              <a:ext uri="{FF2B5EF4-FFF2-40B4-BE49-F238E27FC236}">
                <a16:creationId xmlns:a16="http://schemas.microsoft.com/office/drawing/2014/main" id="{179A7613-F421-47AF-B10F-3155960992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7941" y="1759589"/>
            <a:ext cx="1473701" cy="139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a:extLst>
              <a:ext uri="{FF2B5EF4-FFF2-40B4-BE49-F238E27FC236}">
                <a16:creationId xmlns:a16="http://schemas.microsoft.com/office/drawing/2014/main" id="{32DF33B7-7319-4299-8BCF-8418A08A2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406" y="4276555"/>
            <a:ext cx="1547694" cy="143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94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a:xfrm>
            <a:off x="425214" y="1043405"/>
            <a:ext cx="5476717" cy="477331"/>
          </a:xfrm>
        </p:spPr>
        <p:txBody>
          <a:bodyPr>
            <a:normAutofit fontScale="85000" lnSpcReduction="20000"/>
          </a:bodyPr>
          <a:lstStyle/>
          <a:p>
            <a:r>
              <a:rPr lang="es-ES" dirty="0"/>
              <a:t>Determinar el Presupuesto</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1DC18683-47F3-4367-B47F-AA6F73653133}"/>
              </a:ext>
            </a:extLst>
          </p:cNvPr>
          <p:cNvSpPr txBox="1">
            <a:spLocks noChangeArrowheads="1"/>
          </p:cNvSpPr>
          <p:nvPr/>
        </p:nvSpPr>
        <p:spPr>
          <a:xfrm>
            <a:off x="-5436" y="1712583"/>
            <a:ext cx="3769271" cy="545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ES" sz="2600">
                <a:solidFill>
                  <a:srgbClr val="104E92"/>
                </a:solidFill>
              </a:rPr>
              <a:t>Suma de costos</a:t>
            </a:r>
            <a:endParaRPr lang="es-ES" sz="2600" dirty="0">
              <a:solidFill>
                <a:srgbClr val="104E92"/>
              </a:solidFill>
            </a:endParaRPr>
          </a:p>
        </p:txBody>
      </p:sp>
      <p:pic>
        <p:nvPicPr>
          <p:cNvPr id="5" name="Marcador de contenido 3">
            <a:extLst>
              <a:ext uri="{FF2B5EF4-FFF2-40B4-BE49-F238E27FC236}">
                <a16:creationId xmlns:a16="http://schemas.microsoft.com/office/drawing/2014/main" id="{B870DED5-93F3-4702-987A-096023DB558A}"/>
              </a:ext>
            </a:extLst>
          </p:cNvPr>
          <p:cNvPicPr>
            <a:picLocks noChangeAspect="1"/>
          </p:cNvPicPr>
          <p:nvPr/>
        </p:nvPicPr>
        <p:blipFill rotWithShape="1">
          <a:blip r:embed="rId2"/>
          <a:srcRect l="9990" t="18064" r="3952" b="6799"/>
          <a:stretch/>
        </p:blipFill>
        <p:spPr>
          <a:xfrm>
            <a:off x="4488116" y="1600589"/>
            <a:ext cx="7554255" cy="5166590"/>
          </a:xfrm>
          <a:prstGeom prst="rect">
            <a:avLst/>
          </a:prstGeom>
          <a:ln>
            <a:noFill/>
          </a:ln>
          <a:effectLst>
            <a:softEdge rad="112500"/>
          </a:effectLst>
        </p:spPr>
      </p:pic>
      <p:sp>
        <p:nvSpPr>
          <p:cNvPr id="6" name="Rectángulo 5">
            <a:extLst>
              <a:ext uri="{FF2B5EF4-FFF2-40B4-BE49-F238E27FC236}">
                <a16:creationId xmlns:a16="http://schemas.microsoft.com/office/drawing/2014/main" id="{E8B6E07C-7BAD-4C36-9FFA-32E6BA730C2A}"/>
              </a:ext>
            </a:extLst>
          </p:cNvPr>
          <p:cNvSpPr/>
          <p:nvPr/>
        </p:nvSpPr>
        <p:spPr>
          <a:xfrm>
            <a:off x="-440732" y="2458003"/>
            <a:ext cx="4084320" cy="1182503"/>
          </a:xfrm>
          <a:prstGeom prst="rect">
            <a:avLst/>
          </a:prstGeom>
        </p:spPr>
        <p:txBody>
          <a:bodyPr wrap="square">
            <a:spAutoFit/>
          </a:bodyPr>
          <a:lstStyle/>
          <a:p>
            <a:pPr lvl="2" algn="just">
              <a:lnSpc>
                <a:spcPct val="80000"/>
              </a:lnSpc>
            </a:pPr>
            <a:r>
              <a:rPr lang="es-PE" sz="2200" i="1" dirty="0"/>
              <a:t>Las estimaciones de costos se suman por paquetes de trabajo de acuerdo con la EDT. </a:t>
            </a:r>
            <a:endParaRPr lang="es-PE" sz="2600" i="1" dirty="0"/>
          </a:p>
        </p:txBody>
      </p:sp>
    </p:spTree>
    <p:extLst>
      <p:ext uri="{BB962C8B-B14F-4D97-AF65-F5344CB8AC3E}">
        <p14:creationId xmlns:p14="http://schemas.microsoft.com/office/powerpoint/2010/main" val="1866491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3" y="1801953"/>
            <a:ext cx="7180667" cy="4022498"/>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°7</a:t>
            </a:r>
            <a:r>
              <a:rPr lang="es-PE" dirty="0">
                <a:latin typeface="Stag Book"/>
                <a:cs typeface="Arial"/>
              </a:rPr>
              <a:t>:</a:t>
            </a:r>
            <a:endParaRPr lang="es-PE" sz="4000" spc="0" dirty="0">
              <a:latin typeface="Stag Book"/>
              <a:cs typeface="Arial"/>
            </a:endParaRPr>
          </a:p>
          <a:p>
            <a:r>
              <a:rPr lang="es-PE" dirty="0">
                <a:latin typeface="Stag Book"/>
                <a:cs typeface="Arial"/>
              </a:rPr>
              <a:t>Identifica los procesos controlando los costos dentro presupuesto aprobado</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Determinar el Presupuesto</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99363232-084F-4B75-8318-445F39D2DB98}"/>
              </a:ext>
            </a:extLst>
          </p:cNvPr>
          <p:cNvSpPr txBox="1">
            <a:spLocks noChangeArrowheads="1"/>
          </p:cNvSpPr>
          <p:nvPr/>
        </p:nvSpPr>
        <p:spPr>
          <a:xfrm>
            <a:off x="-48134" y="1798572"/>
            <a:ext cx="7850188" cy="47713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ES" sz="2600" dirty="0">
                <a:solidFill>
                  <a:srgbClr val="104E92"/>
                </a:solidFill>
                <a:latin typeface="Arial"/>
                <a:cs typeface="Arial"/>
              </a:rPr>
              <a:t>Relaciones Históricas</a:t>
            </a:r>
          </a:p>
          <a:p>
            <a:pPr lvl="2" algn="just">
              <a:lnSpc>
                <a:spcPct val="80000"/>
              </a:lnSpc>
            </a:pPr>
            <a:r>
              <a:rPr lang="es-PE" sz="2200" i="1" dirty="0">
                <a:latin typeface="Arial"/>
                <a:cs typeface="Arial"/>
              </a:rPr>
              <a:t>Las relaciones históricas que dan lugar a estimaciones paramétricas o estimaciones análogas implican el uso de las características del proyecto (parámetros) para desarrollar modelos matemáticos para predecir los costos totales del proyecto.</a:t>
            </a:r>
          </a:p>
          <a:p>
            <a:pPr lvl="2" algn="just">
              <a:lnSpc>
                <a:spcPct val="80000"/>
              </a:lnSpc>
            </a:pPr>
            <a:r>
              <a:rPr lang="es-PE" sz="2200" i="1" dirty="0">
                <a:latin typeface="Arial"/>
                <a:cs typeface="Arial"/>
              </a:rPr>
              <a:t>Tanto el costo y exactitud de los modelos análogos y paramétricos pueden variar ampliamente.</a:t>
            </a:r>
            <a:endParaRPr lang="es-ES" sz="2200" i="1" dirty="0">
              <a:latin typeface="Arial"/>
              <a:cs typeface="Arial"/>
            </a:endParaRPr>
          </a:p>
          <a:p>
            <a:pPr lvl="2">
              <a:lnSpc>
                <a:spcPct val="80000"/>
              </a:lnSpc>
            </a:pPr>
            <a:r>
              <a:rPr lang="es-PE" sz="2200" i="1" dirty="0">
                <a:latin typeface="Arial"/>
                <a:cs typeface="Arial"/>
              </a:rPr>
              <a:t>Son más propensos a ser fiable cuando:</a:t>
            </a:r>
          </a:p>
          <a:p>
            <a:pPr lvl="3">
              <a:lnSpc>
                <a:spcPct val="80000"/>
              </a:lnSpc>
            </a:pPr>
            <a:r>
              <a:rPr lang="es-PE" i="1" dirty="0">
                <a:latin typeface="Arial"/>
                <a:cs typeface="Arial"/>
              </a:rPr>
              <a:t>La información histórica usada para desarrollar el modelo es correcta,</a:t>
            </a:r>
          </a:p>
          <a:p>
            <a:pPr lvl="3">
              <a:lnSpc>
                <a:spcPct val="80000"/>
              </a:lnSpc>
            </a:pPr>
            <a:r>
              <a:rPr lang="es-PE" i="1" dirty="0">
                <a:latin typeface="Arial"/>
                <a:cs typeface="Arial"/>
              </a:rPr>
              <a:t>Los parámetros utilizados en el modelo son fácilmente cuantificables y</a:t>
            </a:r>
          </a:p>
          <a:p>
            <a:pPr lvl="3">
              <a:lnSpc>
                <a:spcPct val="80000"/>
              </a:lnSpc>
            </a:pPr>
            <a:r>
              <a:rPr lang="es-PE" i="1" dirty="0">
                <a:latin typeface="Arial"/>
                <a:cs typeface="Arial"/>
              </a:rPr>
              <a:t>Los modelos son escalables, de modo de funcionan para los proyectos grandes, pequeños y fases de un proyecto.</a:t>
            </a:r>
          </a:p>
        </p:txBody>
      </p:sp>
      <p:pic>
        <p:nvPicPr>
          <p:cNvPr id="5" name="Picture 4">
            <a:extLst>
              <a:ext uri="{FF2B5EF4-FFF2-40B4-BE49-F238E27FC236}">
                <a16:creationId xmlns:a16="http://schemas.microsoft.com/office/drawing/2014/main" id="{D4C1333A-BA28-46C4-9D4B-70771E2560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9451" y="2088893"/>
            <a:ext cx="3164449" cy="2521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027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Determinar el Presupuesto</a:t>
            </a:r>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4 Rectángulo redondeado">
            <a:extLst>
              <a:ext uri="{FF2B5EF4-FFF2-40B4-BE49-F238E27FC236}">
                <a16:creationId xmlns:a16="http://schemas.microsoft.com/office/drawing/2014/main" id="{9AB5AECF-E3ED-455F-87A2-0ED1A2E2F403}"/>
              </a:ext>
            </a:extLst>
          </p:cNvPr>
          <p:cNvSpPr/>
          <p:nvPr/>
        </p:nvSpPr>
        <p:spPr>
          <a:xfrm>
            <a:off x="1759879" y="1929008"/>
            <a:ext cx="8567831" cy="1822537"/>
          </a:xfrm>
          <a:prstGeom prst="roundRect">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20000"/>
              </a:lnSpc>
            </a:pPr>
            <a:r>
              <a:rPr lang="es-MX" sz="2000" b="1" dirty="0">
                <a:solidFill>
                  <a:schemeClr val="tx1"/>
                </a:solidFill>
              </a:rPr>
              <a:t>Línea Base de Costos</a:t>
            </a:r>
          </a:p>
          <a:p>
            <a:pPr marL="285750" indent="-285750">
              <a:lnSpc>
                <a:spcPct val="120000"/>
              </a:lnSpc>
              <a:buFont typeface="Arial" pitchFamily="34" charset="0"/>
              <a:buChar char="•"/>
            </a:pPr>
            <a:r>
              <a:rPr lang="es-MX" sz="2000" dirty="0">
                <a:solidFill>
                  <a:schemeClr val="tx1"/>
                </a:solidFill>
              </a:rPr>
              <a:t>Es el presupuesto aprobado, desarrollado en el tiempo, se presenta generalmente como una curva “S”. </a:t>
            </a:r>
          </a:p>
          <a:p>
            <a:pPr marL="285750" indent="-285750">
              <a:lnSpc>
                <a:spcPct val="120000"/>
              </a:lnSpc>
              <a:buFont typeface="Arial" pitchFamily="34" charset="0"/>
              <a:buChar char="•"/>
            </a:pPr>
            <a:r>
              <a:rPr lang="es-MX" sz="2000" dirty="0">
                <a:solidFill>
                  <a:schemeClr val="tx1"/>
                </a:solidFill>
              </a:rPr>
              <a:t>Se utilizará para medir el rendimiento del proyecto durante su desarrollo</a:t>
            </a:r>
          </a:p>
          <a:p>
            <a:pPr marL="285750" indent="-285750">
              <a:lnSpc>
                <a:spcPct val="120000"/>
              </a:lnSpc>
              <a:buFont typeface="Arial" pitchFamily="34" charset="0"/>
              <a:buChar char="•"/>
            </a:pPr>
            <a:r>
              <a:rPr lang="es-MX" sz="2000" dirty="0">
                <a:solidFill>
                  <a:schemeClr val="tx1"/>
                </a:solidFill>
              </a:rPr>
              <a:t>Para ello mapeamos los costos a lo largo del cronograma. </a:t>
            </a:r>
          </a:p>
        </p:txBody>
      </p:sp>
      <p:pic>
        <p:nvPicPr>
          <p:cNvPr id="5" name="Picture 2">
            <a:extLst>
              <a:ext uri="{FF2B5EF4-FFF2-40B4-BE49-F238E27FC236}">
                <a16:creationId xmlns:a16="http://schemas.microsoft.com/office/drawing/2014/main" id="{4CA6FB3A-C959-4FBC-A4B9-130FA4CB6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513" y="3974049"/>
            <a:ext cx="4428881" cy="266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5 Tabla">
            <a:extLst>
              <a:ext uri="{FF2B5EF4-FFF2-40B4-BE49-F238E27FC236}">
                <a16:creationId xmlns:a16="http://schemas.microsoft.com/office/drawing/2014/main" id="{5349F2E1-B5C0-46CA-B39A-442AE3C902CB}"/>
              </a:ext>
            </a:extLst>
          </p:cNvPr>
          <p:cNvGraphicFramePr>
            <a:graphicFrameLocks noGrp="1"/>
          </p:cNvGraphicFramePr>
          <p:nvPr/>
        </p:nvGraphicFramePr>
        <p:xfrm>
          <a:off x="1759881" y="4206039"/>
          <a:ext cx="3997166" cy="2433935"/>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966426">
                  <a:extLst>
                    <a:ext uri="{9D8B030D-6E8A-4147-A177-3AD203B41FA5}">
                      <a16:colId xmlns:a16="http://schemas.microsoft.com/office/drawing/2014/main" val="20000"/>
                    </a:ext>
                  </a:extLst>
                </a:gridCol>
                <a:gridCol w="298456">
                  <a:extLst>
                    <a:ext uri="{9D8B030D-6E8A-4147-A177-3AD203B41FA5}">
                      <a16:colId xmlns:a16="http://schemas.microsoft.com/office/drawing/2014/main" val="20001"/>
                    </a:ext>
                  </a:extLst>
                </a:gridCol>
                <a:gridCol w="270031">
                  <a:extLst>
                    <a:ext uri="{9D8B030D-6E8A-4147-A177-3AD203B41FA5}">
                      <a16:colId xmlns:a16="http://schemas.microsoft.com/office/drawing/2014/main" val="20002"/>
                    </a:ext>
                  </a:extLst>
                </a:gridCol>
                <a:gridCol w="270031">
                  <a:extLst>
                    <a:ext uri="{9D8B030D-6E8A-4147-A177-3AD203B41FA5}">
                      <a16:colId xmlns:a16="http://schemas.microsoft.com/office/drawing/2014/main" val="20003"/>
                    </a:ext>
                  </a:extLst>
                </a:gridCol>
                <a:gridCol w="270031">
                  <a:extLst>
                    <a:ext uri="{9D8B030D-6E8A-4147-A177-3AD203B41FA5}">
                      <a16:colId xmlns:a16="http://schemas.microsoft.com/office/drawing/2014/main" val="20004"/>
                    </a:ext>
                  </a:extLst>
                </a:gridCol>
                <a:gridCol w="270031">
                  <a:extLst>
                    <a:ext uri="{9D8B030D-6E8A-4147-A177-3AD203B41FA5}">
                      <a16:colId xmlns:a16="http://schemas.microsoft.com/office/drawing/2014/main" val="20005"/>
                    </a:ext>
                  </a:extLst>
                </a:gridCol>
                <a:gridCol w="330432">
                  <a:extLst>
                    <a:ext uri="{9D8B030D-6E8A-4147-A177-3AD203B41FA5}">
                      <a16:colId xmlns:a16="http://schemas.microsoft.com/office/drawing/2014/main" val="20006"/>
                    </a:ext>
                  </a:extLst>
                </a:gridCol>
                <a:gridCol w="330432">
                  <a:extLst>
                    <a:ext uri="{9D8B030D-6E8A-4147-A177-3AD203B41FA5}">
                      <a16:colId xmlns:a16="http://schemas.microsoft.com/office/drawing/2014/main" val="20007"/>
                    </a:ext>
                  </a:extLst>
                </a:gridCol>
                <a:gridCol w="330432">
                  <a:extLst>
                    <a:ext uri="{9D8B030D-6E8A-4147-A177-3AD203B41FA5}">
                      <a16:colId xmlns:a16="http://schemas.microsoft.com/office/drawing/2014/main" val="20008"/>
                    </a:ext>
                  </a:extLst>
                </a:gridCol>
                <a:gridCol w="330432">
                  <a:extLst>
                    <a:ext uri="{9D8B030D-6E8A-4147-A177-3AD203B41FA5}">
                      <a16:colId xmlns:a16="http://schemas.microsoft.com/office/drawing/2014/main" val="20009"/>
                    </a:ext>
                  </a:extLst>
                </a:gridCol>
                <a:gridCol w="330432">
                  <a:extLst>
                    <a:ext uri="{9D8B030D-6E8A-4147-A177-3AD203B41FA5}">
                      <a16:colId xmlns:a16="http://schemas.microsoft.com/office/drawing/2014/main" val="20010"/>
                    </a:ext>
                  </a:extLst>
                </a:gridCol>
              </a:tblGrid>
              <a:tr h="823795">
                <a:tc>
                  <a:txBody>
                    <a:bodyPr/>
                    <a:lstStyle/>
                    <a:p>
                      <a:pPr algn="ctr" fontAlgn="ctr"/>
                      <a:r>
                        <a:rPr lang="es-MX" sz="1000" u="none" strike="noStrike" dirty="0">
                          <a:effectLst/>
                        </a:rPr>
                        <a:t>Fecha</a:t>
                      </a:r>
                      <a:endParaRPr lang="es-MX" sz="1000" b="0" i="0" u="none" strike="noStrike" dirty="0">
                        <a:solidFill>
                          <a:srgbClr val="000000"/>
                        </a:solidFill>
                        <a:effectLst/>
                        <a:latin typeface="Calibri"/>
                      </a:endParaRPr>
                    </a:p>
                  </a:txBody>
                  <a:tcPr marL="9525" marR="9525" marT="9525" marB="0" anchor="ctr"/>
                </a:tc>
                <a:tc>
                  <a:txBody>
                    <a:bodyPr/>
                    <a:lstStyle/>
                    <a:p>
                      <a:pPr algn="l" fontAlgn="b"/>
                      <a:r>
                        <a:rPr lang="es-MX" sz="1000" u="none" strike="noStrike" dirty="0">
                          <a:effectLst/>
                        </a:rPr>
                        <a:t>01/01/2014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01/02/2014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01/03/2014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01/04/2014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01/05/2014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01/06/2014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014/07/2014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013/08/2014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01/09/2014</a:t>
                      </a:r>
                      <a:endParaRPr lang="es-MX" sz="1000" b="0" i="0" u="none" strike="noStrike" dirty="0">
                        <a:solidFill>
                          <a:srgbClr val="000000"/>
                        </a:solidFill>
                        <a:effectLst/>
                        <a:latin typeface="Calibri"/>
                      </a:endParaRPr>
                    </a:p>
                  </a:txBody>
                  <a:tcPr marL="9525" marR="9525" marT="9525" marB="0" vert="vert270" anchor="b"/>
                </a:tc>
                <a:tc>
                  <a:txBody>
                    <a:bodyPr/>
                    <a:lstStyle/>
                    <a:p>
                      <a:pPr algn="l" fontAlgn="b"/>
                      <a:r>
                        <a:rPr lang="es-MX" sz="1000" u="none" strike="noStrike" dirty="0">
                          <a:effectLst/>
                        </a:rPr>
                        <a:t>01/10/2014</a:t>
                      </a:r>
                      <a:endParaRPr lang="es-MX" sz="1000" b="0" i="0" u="none" strike="noStrike" dirty="0">
                        <a:solidFill>
                          <a:srgbClr val="000000"/>
                        </a:solidFill>
                        <a:effectLst/>
                        <a:latin typeface="Calibri"/>
                      </a:endParaRPr>
                    </a:p>
                  </a:txBody>
                  <a:tcPr marL="9525" marR="9525" marT="9525" marB="0" vert="vert270" anchor="b"/>
                </a:tc>
                <a:extLst>
                  <a:ext uri="{0D108BD9-81ED-4DB2-BD59-A6C34878D82A}">
                    <a16:rowId xmlns:a16="http://schemas.microsoft.com/office/drawing/2014/main" val="10000"/>
                  </a:ext>
                </a:extLst>
              </a:tr>
              <a:tr h="299562">
                <a:tc>
                  <a:txBody>
                    <a:bodyPr/>
                    <a:lstStyle/>
                    <a:p>
                      <a:pPr algn="ctr" fontAlgn="ctr"/>
                      <a:r>
                        <a:rPr lang="es-MX" sz="1000" u="none" strike="noStrike">
                          <a:effectLst/>
                        </a:rPr>
                        <a:t>Entregable 1</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40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460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dirty="0">
                          <a:effectLst/>
                        </a:rPr>
                        <a:t>300</a:t>
                      </a:r>
                      <a:endParaRPr lang="es-MX" sz="1000" b="0" i="0" u="none" strike="noStrike" dirty="0">
                        <a:solidFill>
                          <a:srgbClr val="000000"/>
                        </a:solidFill>
                        <a:effectLst/>
                        <a:latin typeface="Calibri"/>
                      </a:endParaRPr>
                    </a:p>
                  </a:txBody>
                  <a:tcPr marL="9525" marR="9525" marT="9525" marB="0" anchor="ctr"/>
                </a:tc>
                <a:tc>
                  <a:txBody>
                    <a:bodyPr/>
                    <a:lstStyle/>
                    <a:p>
                      <a:pPr algn="ctr" fontAlgn="ctr"/>
                      <a:r>
                        <a:rPr lang="es-MX" sz="1000" u="none" strike="noStrike">
                          <a:effectLst/>
                        </a:rPr>
                        <a:t>50</a:t>
                      </a:r>
                      <a:endParaRPr lang="es-MX" sz="1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249634">
                <a:tc>
                  <a:txBody>
                    <a:bodyPr/>
                    <a:lstStyle/>
                    <a:p>
                      <a:pPr algn="ctr" fontAlgn="ctr"/>
                      <a:r>
                        <a:rPr lang="es-MX" sz="1000" u="none" strike="noStrike">
                          <a:effectLst/>
                        </a:rPr>
                        <a:t>Entregable 2</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20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180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310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370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dirty="0">
                          <a:effectLst/>
                        </a:rPr>
                        <a:t> </a:t>
                      </a:r>
                      <a:endParaRPr lang="es-MX" sz="1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249634">
                <a:tc>
                  <a:txBody>
                    <a:bodyPr/>
                    <a:lstStyle/>
                    <a:p>
                      <a:pPr algn="ctr" fontAlgn="ctr"/>
                      <a:r>
                        <a:rPr lang="es-MX" sz="1000" u="none" strike="noStrike">
                          <a:effectLst/>
                        </a:rPr>
                        <a:t>Entregable 3</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120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250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200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dirty="0">
                          <a:effectLst/>
                        </a:rPr>
                        <a:t> </a:t>
                      </a:r>
                      <a:endParaRPr lang="es-MX" sz="1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r h="262116">
                <a:tc>
                  <a:txBody>
                    <a:bodyPr/>
                    <a:lstStyle/>
                    <a:p>
                      <a:pPr algn="ctr" fontAlgn="ctr"/>
                      <a:r>
                        <a:rPr lang="es-MX" sz="1000" u="none" strike="noStrike">
                          <a:effectLst/>
                        </a:rPr>
                        <a:t>Entregable 4</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20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20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40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40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dirty="0">
                          <a:effectLst/>
                        </a:rPr>
                        <a:t> </a:t>
                      </a:r>
                      <a:endParaRPr lang="es-MX" sz="1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4"/>
                  </a:ext>
                </a:extLst>
              </a:tr>
              <a:tr h="274597">
                <a:tc>
                  <a:txBody>
                    <a:bodyPr/>
                    <a:lstStyle/>
                    <a:p>
                      <a:pPr algn="ctr" fontAlgn="ctr"/>
                      <a:r>
                        <a:rPr lang="es-MX" sz="1000" u="none" strike="noStrike">
                          <a:effectLst/>
                        </a:rPr>
                        <a:t>Total </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100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300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600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a:effectLst/>
                        </a:rPr>
                        <a:t>600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dirty="0">
                          <a:effectLst/>
                        </a:rPr>
                        <a:t>600</a:t>
                      </a:r>
                      <a:endParaRPr lang="es-MX" sz="1000" b="0" i="0" u="none" strike="noStrike" dirty="0">
                        <a:solidFill>
                          <a:srgbClr val="000000"/>
                        </a:solidFill>
                        <a:effectLst/>
                        <a:latin typeface="Calibri"/>
                      </a:endParaRPr>
                    </a:p>
                  </a:txBody>
                  <a:tcPr marL="9525" marR="9525" marT="9525" marB="0" anchor="ctr"/>
                </a:tc>
                <a:tc>
                  <a:txBody>
                    <a:bodyPr/>
                    <a:lstStyle/>
                    <a:p>
                      <a:pPr algn="ctr" fontAlgn="ctr"/>
                      <a:r>
                        <a:rPr lang="es-MX" sz="1000" u="none" strike="noStrike">
                          <a:effectLst/>
                        </a:rPr>
                        <a:t>550</a:t>
                      </a:r>
                      <a:endParaRPr lang="es-MX" sz="1000" b="0" i="0" u="none" strike="noStrike">
                        <a:solidFill>
                          <a:srgbClr val="000000"/>
                        </a:solidFill>
                        <a:effectLst/>
                        <a:latin typeface="Calibri"/>
                      </a:endParaRPr>
                    </a:p>
                  </a:txBody>
                  <a:tcPr marL="9525" marR="9525" marT="9525" marB="0" anchor="ctr"/>
                </a:tc>
                <a:tc>
                  <a:txBody>
                    <a:bodyPr/>
                    <a:lstStyle/>
                    <a:p>
                      <a:pPr algn="ctr" fontAlgn="ctr"/>
                      <a:r>
                        <a:rPr lang="es-MX" sz="1000" u="none" strike="noStrike" dirty="0">
                          <a:effectLst/>
                        </a:rPr>
                        <a:t>50</a:t>
                      </a:r>
                      <a:endParaRPr lang="es-MX" sz="1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5"/>
                  </a:ext>
                </a:extLst>
              </a:tr>
              <a:tr h="274597">
                <a:tc>
                  <a:txBody>
                    <a:bodyPr/>
                    <a:lstStyle/>
                    <a:p>
                      <a:pPr algn="ctr" fontAlgn="ctr"/>
                      <a:r>
                        <a:rPr lang="es-MX" sz="1000" b="1" u="none" strike="noStrike" dirty="0">
                          <a:effectLst/>
                        </a:rPr>
                        <a:t>Total </a:t>
                      </a:r>
                      <a:r>
                        <a:rPr lang="es-MX" sz="1000" b="1" u="none" strike="noStrike" dirty="0" err="1">
                          <a:effectLst/>
                        </a:rPr>
                        <a:t>Acum</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100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a:effectLst/>
                        </a:rPr>
                        <a:t>150</a:t>
                      </a:r>
                      <a:endParaRPr lang="es-MX" sz="1000" b="1" i="0" u="none" strike="noStrike">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200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500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800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1400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2000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2600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3150</a:t>
                      </a:r>
                      <a:endParaRPr lang="es-MX" sz="1000" b="1" i="0" u="none" strike="noStrike" dirty="0">
                        <a:solidFill>
                          <a:srgbClr val="000000"/>
                        </a:solidFill>
                        <a:effectLst/>
                        <a:latin typeface="Calibri"/>
                      </a:endParaRPr>
                    </a:p>
                  </a:txBody>
                  <a:tcPr marL="9525" marR="9525" marT="9525" marB="0" anchor="ctr"/>
                </a:tc>
                <a:tc>
                  <a:txBody>
                    <a:bodyPr/>
                    <a:lstStyle/>
                    <a:p>
                      <a:pPr algn="ctr" fontAlgn="ctr"/>
                      <a:r>
                        <a:rPr lang="es-MX" sz="1000" b="1" u="none" strike="noStrike" dirty="0">
                          <a:effectLst/>
                        </a:rPr>
                        <a:t>3200</a:t>
                      </a:r>
                      <a:endParaRPr lang="es-MX" sz="10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829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Determinar el Presupuesto</a:t>
            </a:r>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grpSp>
        <p:nvGrpSpPr>
          <p:cNvPr id="4" name="11 Grupo">
            <a:extLst>
              <a:ext uri="{FF2B5EF4-FFF2-40B4-BE49-F238E27FC236}">
                <a16:creationId xmlns:a16="http://schemas.microsoft.com/office/drawing/2014/main" id="{DF93F49A-2DE0-4D43-8CEF-21578FA1391A}"/>
              </a:ext>
            </a:extLst>
          </p:cNvPr>
          <p:cNvGrpSpPr/>
          <p:nvPr/>
        </p:nvGrpSpPr>
        <p:grpSpPr>
          <a:xfrm>
            <a:off x="1953966" y="2119443"/>
            <a:ext cx="8191500" cy="4638675"/>
            <a:chOff x="476250" y="1109663"/>
            <a:chExt cx="8191500" cy="4638675"/>
          </a:xfrm>
        </p:grpSpPr>
        <p:pic>
          <p:nvPicPr>
            <p:cNvPr id="5" name="Picture 2">
              <a:extLst>
                <a:ext uri="{FF2B5EF4-FFF2-40B4-BE49-F238E27FC236}">
                  <a16:creationId xmlns:a16="http://schemas.microsoft.com/office/drawing/2014/main" id="{4915E003-ACE9-4AF9-B40B-E4EA38A2D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109663"/>
              <a:ext cx="8191500" cy="463867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6" name="7 CuadroTexto">
              <a:extLst>
                <a:ext uri="{FF2B5EF4-FFF2-40B4-BE49-F238E27FC236}">
                  <a16:creationId xmlns:a16="http://schemas.microsoft.com/office/drawing/2014/main" id="{5C43D634-41A1-4701-8CCD-C6C8D097B66D}"/>
                </a:ext>
              </a:extLst>
            </p:cNvPr>
            <p:cNvSpPr txBox="1"/>
            <p:nvPr/>
          </p:nvSpPr>
          <p:spPr>
            <a:xfrm>
              <a:off x="611560" y="5373216"/>
              <a:ext cx="2882520" cy="246221"/>
            </a:xfrm>
            <a:prstGeom prst="rect">
              <a:avLst/>
            </a:prstGeom>
            <a:noFill/>
          </p:spPr>
          <p:txBody>
            <a:bodyPr wrap="none" rtlCol="0">
              <a:spAutoFit/>
            </a:bodyPr>
            <a:lstStyle/>
            <a:p>
              <a:r>
                <a:rPr lang="es-MX" sz="1000" dirty="0"/>
                <a:t>Tomado de: “</a:t>
              </a:r>
              <a:r>
                <a:rPr lang="es-MX" sz="1000" dirty="0" err="1"/>
                <a:t>PMBoK</a:t>
              </a:r>
              <a:r>
                <a:rPr lang="es-MX" sz="1000" dirty="0"/>
                <a:t>”, 2012, 5ta Edición, por PMI - </a:t>
              </a:r>
            </a:p>
          </p:txBody>
        </p:sp>
        <p:sp>
          <p:nvSpPr>
            <p:cNvPr id="7" name="2 Rectángulo">
              <a:extLst>
                <a:ext uri="{FF2B5EF4-FFF2-40B4-BE49-F238E27FC236}">
                  <a16:creationId xmlns:a16="http://schemas.microsoft.com/office/drawing/2014/main" id="{6A5DF498-315D-4199-A632-9CF20CF5504F}"/>
                </a:ext>
              </a:extLst>
            </p:cNvPr>
            <p:cNvSpPr/>
            <p:nvPr/>
          </p:nvSpPr>
          <p:spPr>
            <a:xfrm>
              <a:off x="827584" y="2852936"/>
              <a:ext cx="216024" cy="18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sz="1400" dirty="0">
                  <a:solidFill>
                    <a:schemeClr val="tx1"/>
                  </a:solidFill>
                </a:rPr>
                <a:t>Valores Acumulados</a:t>
              </a:r>
            </a:p>
          </p:txBody>
        </p:sp>
        <p:sp>
          <p:nvSpPr>
            <p:cNvPr id="8" name="4 Rectángulo">
              <a:extLst>
                <a:ext uri="{FF2B5EF4-FFF2-40B4-BE49-F238E27FC236}">
                  <a16:creationId xmlns:a16="http://schemas.microsoft.com/office/drawing/2014/main" id="{057B7AE9-2F03-4B79-92DB-D6AAA198C350}"/>
                </a:ext>
              </a:extLst>
            </p:cNvPr>
            <p:cNvSpPr/>
            <p:nvPr/>
          </p:nvSpPr>
          <p:spPr>
            <a:xfrm>
              <a:off x="2987824" y="5157192"/>
              <a:ext cx="108012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Tiempo</a:t>
              </a:r>
            </a:p>
          </p:txBody>
        </p:sp>
        <p:sp>
          <p:nvSpPr>
            <p:cNvPr id="9" name="5 Rectángulo">
              <a:extLst>
                <a:ext uri="{FF2B5EF4-FFF2-40B4-BE49-F238E27FC236}">
                  <a16:creationId xmlns:a16="http://schemas.microsoft.com/office/drawing/2014/main" id="{2CA04035-4F49-4AF1-81A4-45D9E9F0149F}"/>
                </a:ext>
              </a:extLst>
            </p:cNvPr>
            <p:cNvSpPr/>
            <p:nvPr/>
          </p:nvSpPr>
          <p:spPr>
            <a:xfrm>
              <a:off x="2987824" y="1916832"/>
              <a:ext cx="2304256" cy="21602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Reserva de Gestión</a:t>
              </a:r>
            </a:p>
          </p:txBody>
        </p:sp>
        <p:sp>
          <p:nvSpPr>
            <p:cNvPr id="10" name="6 Rectángulo">
              <a:extLst>
                <a:ext uri="{FF2B5EF4-FFF2-40B4-BE49-F238E27FC236}">
                  <a16:creationId xmlns:a16="http://schemas.microsoft.com/office/drawing/2014/main" id="{4B46EC60-8B5C-4C44-B85A-CC814DB7E7DC}"/>
                </a:ext>
              </a:extLst>
            </p:cNvPr>
            <p:cNvSpPr/>
            <p:nvPr/>
          </p:nvSpPr>
          <p:spPr>
            <a:xfrm>
              <a:off x="4860032" y="1412776"/>
              <a:ext cx="309634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Presupuesto del proyecto</a:t>
              </a:r>
            </a:p>
          </p:txBody>
        </p:sp>
        <p:sp>
          <p:nvSpPr>
            <p:cNvPr id="11" name="8 Rectángulo">
              <a:extLst>
                <a:ext uri="{FF2B5EF4-FFF2-40B4-BE49-F238E27FC236}">
                  <a16:creationId xmlns:a16="http://schemas.microsoft.com/office/drawing/2014/main" id="{6896ED5A-EA72-45B6-AB37-5A8DF957BA22}"/>
                </a:ext>
              </a:extLst>
            </p:cNvPr>
            <p:cNvSpPr/>
            <p:nvPr/>
          </p:nvSpPr>
          <p:spPr>
            <a:xfrm>
              <a:off x="1403648" y="3356992"/>
              <a:ext cx="2124236" cy="21602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Requerimiento de Fondos</a:t>
              </a:r>
            </a:p>
          </p:txBody>
        </p:sp>
        <p:sp>
          <p:nvSpPr>
            <p:cNvPr id="12" name="9 Rectángulo">
              <a:extLst>
                <a:ext uri="{FF2B5EF4-FFF2-40B4-BE49-F238E27FC236}">
                  <a16:creationId xmlns:a16="http://schemas.microsoft.com/office/drawing/2014/main" id="{A99ADB0C-7DEE-4AC6-BAD0-3A9566323A85}"/>
                </a:ext>
              </a:extLst>
            </p:cNvPr>
            <p:cNvSpPr/>
            <p:nvPr/>
          </p:nvSpPr>
          <p:spPr>
            <a:xfrm>
              <a:off x="1403648" y="4077072"/>
              <a:ext cx="1296144" cy="14401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Línea Base de Costos</a:t>
              </a:r>
            </a:p>
          </p:txBody>
        </p:sp>
        <p:sp>
          <p:nvSpPr>
            <p:cNvPr id="13" name="10 Rectángulo">
              <a:extLst>
                <a:ext uri="{FF2B5EF4-FFF2-40B4-BE49-F238E27FC236}">
                  <a16:creationId xmlns:a16="http://schemas.microsoft.com/office/drawing/2014/main" id="{3732F363-021C-45C3-B631-A4FD0D5E0804}"/>
                </a:ext>
              </a:extLst>
            </p:cNvPr>
            <p:cNvSpPr/>
            <p:nvPr/>
          </p:nvSpPr>
          <p:spPr>
            <a:xfrm>
              <a:off x="4572000" y="3861048"/>
              <a:ext cx="1656184" cy="21602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Gastos Reales</a:t>
              </a:r>
            </a:p>
          </p:txBody>
        </p:sp>
      </p:grpSp>
      <p:sp>
        <p:nvSpPr>
          <p:cNvPr id="14" name="12 CuadroTexto">
            <a:extLst>
              <a:ext uri="{FF2B5EF4-FFF2-40B4-BE49-F238E27FC236}">
                <a16:creationId xmlns:a16="http://schemas.microsoft.com/office/drawing/2014/main" id="{4EA5721C-9A4F-45E6-9654-4811945EC464}"/>
              </a:ext>
            </a:extLst>
          </p:cNvPr>
          <p:cNvSpPr txBox="1"/>
          <p:nvPr/>
        </p:nvSpPr>
        <p:spPr>
          <a:xfrm>
            <a:off x="1947703" y="1766686"/>
            <a:ext cx="6597438" cy="400110"/>
          </a:xfrm>
          <a:prstGeom prst="rect">
            <a:avLst/>
          </a:prstGeom>
          <a:noFill/>
        </p:spPr>
        <p:txBody>
          <a:bodyPr wrap="square" rtlCol="0">
            <a:spAutoFit/>
          </a:bodyPr>
          <a:lstStyle/>
          <a:p>
            <a:r>
              <a:rPr lang="es-MX" sz="2000" b="1" dirty="0"/>
              <a:t>Requerimientos de fondos o requisitos para financiamiento</a:t>
            </a:r>
          </a:p>
        </p:txBody>
      </p:sp>
      <p:sp>
        <p:nvSpPr>
          <p:cNvPr id="15" name="Rectangle 3">
            <a:extLst>
              <a:ext uri="{FF2B5EF4-FFF2-40B4-BE49-F238E27FC236}">
                <a16:creationId xmlns:a16="http://schemas.microsoft.com/office/drawing/2014/main" id="{FF06B780-3F19-4950-9193-472560611F29}"/>
              </a:ext>
            </a:extLst>
          </p:cNvPr>
          <p:cNvSpPr txBox="1">
            <a:spLocks noChangeArrowheads="1"/>
          </p:cNvSpPr>
          <p:nvPr/>
        </p:nvSpPr>
        <p:spPr>
          <a:xfrm>
            <a:off x="1775520" y="764705"/>
            <a:ext cx="7848872" cy="51204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pPr>
            <a:endParaRPr lang="es-ES" sz="2600" i="1" dirty="0"/>
          </a:p>
          <a:p>
            <a:pPr>
              <a:lnSpc>
                <a:spcPct val="80000"/>
              </a:lnSpc>
            </a:pPr>
            <a:endParaRPr lang="es-PE" sz="3000" dirty="0"/>
          </a:p>
          <a:p>
            <a:pPr>
              <a:lnSpc>
                <a:spcPct val="80000"/>
              </a:lnSpc>
            </a:pPr>
            <a:endParaRPr lang="en-US" sz="3000" dirty="0"/>
          </a:p>
        </p:txBody>
      </p:sp>
    </p:spTree>
    <p:extLst>
      <p:ext uri="{BB962C8B-B14F-4D97-AF65-F5344CB8AC3E}">
        <p14:creationId xmlns:p14="http://schemas.microsoft.com/office/powerpoint/2010/main" val="11955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a:bodyPr>
          <a:lstStyle/>
          <a:p>
            <a:r>
              <a:rPr lang="es-ES" dirty="0"/>
              <a:t>Controlar los Costos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5B2458C3-FE49-44BE-B804-6C6983784BDD}"/>
              </a:ext>
            </a:extLst>
          </p:cNvPr>
          <p:cNvSpPr txBox="1">
            <a:spLocks noChangeArrowheads="1"/>
          </p:cNvSpPr>
          <p:nvPr/>
        </p:nvSpPr>
        <p:spPr>
          <a:xfrm>
            <a:off x="1327759" y="1985963"/>
            <a:ext cx="7850188" cy="4019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a:t>Es el proceso por el que se monitorea el estado del proyecto para actualizar el presupuesto del proyecto y gestionar los cambios a la línea base del costo.</a:t>
            </a:r>
          </a:p>
          <a:p>
            <a:pPr lvl="1" algn="just">
              <a:lnSpc>
                <a:spcPct val="80000"/>
              </a:lnSpc>
            </a:pPr>
            <a:r>
              <a:rPr lang="es-PE" sz="2600"/>
              <a:t>La actualización del presupuesto implica registrar los costos reales en los que se ha incurrido a la fecha</a:t>
            </a:r>
          </a:p>
          <a:p>
            <a:pPr lvl="1" algn="just">
              <a:lnSpc>
                <a:spcPct val="80000"/>
              </a:lnSpc>
            </a:pPr>
            <a:r>
              <a:rPr lang="es-PE" sz="2600"/>
              <a:t>Cualquier incremento del presupuesto autorizado, solo puede aprobarse mediante el proceso Realizar el Control Integrado de Cambios.</a:t>
            </a:r>
          </a:p>
          <a:p>
            <a:pPr>
              <a:lnSpc>
                <a:spcPct val="80000"/>
              </a:lnSpc>
            </a:pPr>
            <a:endParaRPr lang="en-US" sz="3000" dirty="0"/>
          </a:p>
        </p:txBody>
      </p:sp>
    </p:spTree>
    <p:extLst>
      <p:ext uri="{BB962C8B-B14F-4D97-AF65-F5344CB8AC3E}">
        <p14:creationId xmlns:p14="http://schemas.microsoft.com/office/powerpoint/2010/main" val="567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Controlar los Costos</a:t>
            </a:r>
          </a:p>
          <a:p>
            <a:r>
              <a:rPr lang="es-ES" dirty="0"/>
              <a:t>Mapa del Proceso</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pic>
        <p:nvPicPr>
          <p:cNvPr id="5" name="Picture 5">
            <a:extLst>
              <a:ext uri="{FF2B5EF4-FFF2-40B4-BE49-F238E27FC236}">
                <a16:creationId xmlns:a16="http://schemas.microsoft.com/office/drawing/2014/main" id="{0E9FB413-2B79-47B9-9538-4B238281D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775" y="3175716"/>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889 Flecha derecha">
            <a:extLst>
              <a:ext uri="{FF2B5EF4-FFF2-40B4-BE49-F238E27FC236}">
                <a16:creationId xmlns:a16="http://schemas.microsoft.com/office/drawing/2014/main" id="{AA691451-BC25-43EC-B9AF-43C14253E13D}"/>
              </a:ext>
            </a:extLst>
          </p:cNvPr>
          <p:cNvSpPr/>
          <p:nvPr/>
        </p:nvSpPr>
        <p:spPr>
          <a:xfrm>
            <a:off x="3838600" y="4114322"/>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7" name="890 Flecha derecha">
            <a:extLst>
              <a:ext uri="{FF2B5EF4-FFF2-40B4-BE49-F238E27FC236}">
                <a16:creationId xmlns:a16="http://schemas.microsoft.com/office/drawing/2014/main" id="{655B72F8-BAD5-40AD-812C-63253F265A31}"/>
              </a:ext>
            </a:extLst>
          </p:cNvPr>
          <p:cNvSpPr/>
          <p:nvPr/>
        </p:nvSpPr>
        <p:spPr>
          <a:xfrm>
            <a:off x="8519575" y="3919631"/>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8" name="Picture 10" descr="stock vector : folder with documents">
            <a:extLst>
              <a:ext uri="{FF2B5EF4-FFF2-40B4-BE49-F238E27FC236}">
                <a16:creationId xmlns:a16="http://schemas.microsoft.com/office/drawing/2014/main" id="{BAEA0098-1D67-437D-B575-AE1F503C2C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086"/>
          <a:stretch/>
        </p:blipFill>
        <p:spPr bwMode="auto">
          <a:xfrm>
            <a:off x="758613" y="4974942"/>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9" name="894 CuadroTexto">
            <a:extLst>
              <a:ext uri="{FF2B5EF4-FFF2-40B4-BE49-F238E27FC236}">
                <a16:creationId xmlns:a16="http://schemas.microsoft.com/office/drawing/2014/main" id="{938546F9-36BB-4836-B8E1-0A03F183465E}"/>
              </a:ext>
            </a:extLst>
          </p:cNvPr>
          <p:cNvSpPr txBox="1"/>
          <p:nvPr/>
        </p:nvSpPr>
        <p:spPr>
          <a:xfrm>
            <a:off x="1943732" y="4921268"/>
            <a:ext cx="1515883" cy="646331"/>
          </a:xfrm>
          <a:prstGeom prst="rect">
            <a:avLst/>
          </a:prstGeom>
          <a:noFill/>
        </p:spPr>
        <p:txBody>
          <a:bodyPr wrap="square" rtlCol="0">
            <a:spAutoFit/>
          </a:bodyPr>
          <a:lstStyle/>
          <a:p>
            <a:r>
              <a:rPr lang="es-PE" sz="1200" b="1" dirty="0"/>
              <a:t>Activos de los Procesos de la Organización</a:t>
            </a:r>
          </a:p>
        </p:txBody>
      </p:sp>
      <p:pic>
        <p:nvPicPr>
          <p:cNvPr id="10" name="Picture 2">
            <a:extLst>
              <a:ext uri="{FF2B5EF4-FFF2-40B4-BE49-F238E27FC236}">
                <a16:creationId xmlns:a16="http://schemas.microsoft.com/office/drawing/2014/main" id="{A642823E-9A44-4732-964E-2893A2040D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881" y="2145449"/>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896 CuadroTexto">
            <a:extLst>
              <a:ext uri="{FF2B5EF4-FFF2-40B4-BE49-F238E27FC236}">
                <a16:creationId xmlns:a16="http://schemas.microsoft.com/office/drawing/2014/main" id="{59A58AB9-CCAC-4492-A217-F198B6B376BD}"/>
              </a:ext>
            </a:extLst>
          </p:cNvPr>
          <p:cNvSpPr txBox="1"/>
          <p:nvPr/>
        </p:nvSpPr>
        <p:spPr>
          <a:xfrm>
            <a:off x="1442297" y="2251577"/>
            <a:ext cx="1481346" cy="461665"/>
          </a:xfrm>
          <a:prstGeom prst="rect">
            <a:avLst/>
          </a:prstGeom>
          <a:noFill/>
        </p:spPr>
        <p:txBody>
          <a:bodyPr wrap="square" rtlCol="0">
            <a:spAutoFit/>
          </a:bodyPr>
          <a:lstStyle/>
          <a:p>
            <a:r>
              <a:rPr lang="es-PE" sz="1200" b="1" dirty="0"/>
              <a:t>Plan de Gestión del Proyecto</a:t>
            </a:r>
          </a:p>
        </p:txBody>
      </p:sp>
      <p:sp>
        <p:nvSpPr>
          <p:cNvPr id="12" name="921 CuadroTexto">
            <a:extLst>
              <a:ext uri="{FF2B5EF4-FFF2-40B4-BE49-F238E27FC236}">
                <a16:creationId xmlns:a16="http://schemas.microsoft.com/office/drawing/2014/main" id="{A98435CB-D2C9-4B9B-9B06-97FA7F991121}"/>
              </a:ext>
            </a:extLst>
          </p:cNvPr>
          <p:cNvSpPr txBox="1"/>
          <p:nvPr/>
        </p:nvSpPr>
        <p:spPr>
          <a:xfrm>
            <a:off x="4421027" y="2458601"/>
            <a:ext cx="1090488" cy="646331"/>
          </a:xfrm>
          <a:prstGeom prst="rect">
            <a:avLst/>
          </a:prstGeom>
          <a:noFill/>
        </p:spPr>
        <p:txBody>
          <a:bodyPr wrap="square" rtlCol="0">
            <a:spAutoFit/>
          </a:bodyPr>
          <a:lstStyle/>
          <a:p>
            <a:r>
              <a:rPr lang="es-PE" sz="1200" b="1" dirty="0"/>
              <a:t>Gestión de Valor Ganado (EVM)</a:t>
            </a:r>
          </a:p>
        </p:txBody>
      </p:sp>
      <p:sp>
        <p:nvSpPr>
          <p:cNvPr id="13" name="925 CuadroTexto">
            <a:extLst>
              <a:ext uri="{FF2B5EF4-FFF2-40B4-BE49-F238E27FC236}">
                <a16:creationId xmlns:a16="http://schemas.microsoft.com/office/drawing/2014/main" id="{DA047EC8-694A-4543-A107-993DB32DB406}"/>
              </a:ext>
            </a:extLst>
          </p:cNvPr>
          <p:cNvSpPr txBox="1"/>
          <p:nvPr/>
        </p:nvSpPr>
        <p:spPr>
          <a:xfrm>
            <a:off x="5501147" y="2635654"/>
            <a:ext cx="1090488" cy="276999"/>
          </a:xfrm>
          <a:prstGeom prst="rect">
            <a:avLst/>
          </a:prstGeom>
          <a:noFill/>
        </p:spPr>
        <p:txBody>
          <a:bodyPr wrap="square" rtlCol="0">
            <a:spAutoFit/>
          </a:bodyPr>
          <a:lstStyle/>
          <a:p>
            <a:r>
              <a:rPr lang="es-PE" sz="1200" b="1" dirty="0"/>
              <a:t>Proyecciones</a:t>
            </a:r>
          </a:p>
        </p:txBody>
      </p:sp>
      <p:pic>
        <p:nvPicPr>
          <p:cNvPr id="14" name="Picture 8">
            <a:extLst>
              <a:ext uri="{FF2B5EF4-FFF2-40B4-BE49-F238E27FC236}">
                <a16:creationId xmlns:a16="http://schemas.microsoft.com/office/drawing/2014/main" id="{63CCACDC-D5CC-4128-9FCB-C54A38941E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9499" y="1816005"/>
            <a:ext cx="888580" cy="888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931 CuadroTexto">
            <a:extLst>
              <a:ext uri="{FF2B5EF4-FFF2-40B4-BE49-F238E27FC236}">
                <a16:creationId xmlns:a16="http://schemas.microsoft.com/office/drawing/2014/main" id="{D9DF9CDD-84CD-4498-86B9-EB244608F25C}"/>
              </a:ext>
            </a:extLst>
          </p:cNvPr>
          <p:cNvSpPr txBox="1"/>
          <p:nvPr/>
        </p:nvSpPr>
        <p:spPr>
          <a:xfrm>
            <a:off x="8597491" y="2704586"/>
            <a:ext cx="1090488" cy="646331"/>
          </a:xfrm>
          <a:prstGeom prst="rect">
            <a:avLst/>
          </a:prstGeom>
          <a:noFill/>
        </p:spPr>
        <p:txBody>
          <a:bodyPr wrap="square" rtlCol="0">
            <a:spAutoFit/>
          </a:bodyPr>
          <a:lstStyle/>
          <a:p>
            <a:r>
              <a:rPr lang="es-PE" sz="1200" b="1" dirty="0"/>
              <a:t>Software de Gestión de Proyectos</a:t>
            </a:r>
          </a:p>
        </p:txBody>
      </p:sp>
      <p:cxnSp>
        <p:nvCxnSpPr>
          <p:cNvPr id="16" name="935 Conector recto">
            <a:extLst>
              <a:ext uri="{FF2B5EF4-FFF2-40B4-BE49-F238E27FC236}">
                <a16:creationId xmlns:a16="http://schemas.microsoft.com/office/drawing/2014/main" id="{DD88B8BC-8BB5-43EA-AE63-295C8602AEFE}"/>
              </a:ext>
            </a:extLst>
          </p:cNvPr>
          <p:cNvCxnSpPr/>
          <p:nvPr/>
        </p:nvCxnSpPr>
        <p:spPr>
          <a:xfrm>
            <a:off x="4046706" y="1884325"/>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17" name="936 Conector recto">
            <a:extLst>
              <a:ext uri="{FF2B5EF4-FFF2-40B4-BE49-F238E27FC236}">
                <a16:creationId xmlns:a16="http://schemas.microsoft.com/office/drawing/2014/main" id="{2B0FCBB3-5EED-4634-8783-AADB2714D492}"/>
              </a:ext>
            </a:extLst>
          </p:cNvPr>
          <p:cNvCxnSpPr/>
          <p:nvPr/>
        </p:nvCxnSpPr>
        <p:spPr>
          <a:xfrm>
            <a:off x="4909376" y="4867191"/>
            <a:ext cx="0" cy="157102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cxnSp>
        <p:nvCxnSpPr>
          <p:cNvPr id="18" name="937 Conector recto">
            <a:extLst>
              <a:ext uri="{FF2B5EF4-FFF2-40B4-BE49-F238E27FC236}">
                <a16:creationId xmlns:a16="http://schemas.microsoft.com/office/drawing/2014/main" id="{C143D463-7F42-479D-8FE5-0D5A698BC859}"/>
              </a:ext>
            </a:extLst>
          </p:cNvPr>
          <p:cNvCxnSpPr/>
          <p:nvPr/>
        </p:nvCxnSpPr>
        <p:spPr>
          <a:xfrm>
            <a:off x="8460937" y="3511005"/>
            <a:ext cx="1866904" cy="0"/>
          </a:xfrm>
          <a:prstGeom prst="line">
            <a:avLst/>
          </a:prstGeom>
          <a:ln w="25400">
            <a:solidFill>
              <a:srgbClr val="104E92"/>
            </a:solidFill>
            <a:prstDash val="lgDash"/>
          </a:ln>
        </p:spPr>
        <p:style>
          <a:lnRef idx="1">
            <a:schemeClr val="accent1"/>
          </a:lnRef>
          <a:fillRef idx="0">
            <a:schemeClr val="accent1"/>
          </a:fillRef>
          <a:effectRef idx="0">
            <a:schemeClr val="accent1"/>
          </a:effectRef>
          <a:fontRef idx="minor">
            <a:schemeClr val="tx1"/>
          </a:fontRef>
        </p:style>
      </p:cxnSp>
      <p:pic>
        <p:nvPicPr>
          <p:cNvPr id="19" name="Picture 8">
            <a:extLst>
              <a:ext uri="{FF2B5EF4-FFF2-40B4-BE49-F238E27FC236}">
                <a16:creationId xmlns:a16="http://schemas.microsoft.com/office/drawing/2014/main" id="{D6B111BB-A05A-4D4B-8EAC-2CED017FA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58" y="3058578"/>
            <a:ext cx="1468510" cy="84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45 CuadroTexto">
            <a:extLst>
              <a:ext uri="{FF2B5EF4-FFF2-40B4-BE49-F238E27FC236}">
                <a16:creationId xmlns:a16="http://schemas.microsoft.com/office/drawing/2014/main" id="{820E1164-C37D-4393-A333-B6F6D4921742}"/>
              </a:ext>
            </a:extLst>
          </p:cNvPr>
          <p:cNvSpPr txBox="1"/>
          <p:nvPr/>
        </p:nvSpPr>
        <p:spPr>
          <a:xfrm>
            <a:off x="2162770" y="3147350"/>
            <a:ext cx="1462855" cy="646331"/>
          </a:xfrm>
          <a:prstGeom prst="rect">
            <a:avLst/>
          </a:prstGeom>
          <a:noFill/>
        </p:spPr>
        <p:txBody>
          <a:bodyPr wrap="square" rtlCol="0">
            <a:spAutoFit/>
          </a:bodyPr>
          <a:lstStyle/>
          <a:p>
            <a:r>
              <a:rPr lang="es-PE" sz="1200" b="1" dirty="0"/>
              <a:t>Requisitos de Financiamiento del Proyecto</a:t>
            </a:r>
          </a:p>
        </p:txBody>
      </p:sp>
      <p:sp>
        <p:nvSpPr>
          <p:cNvPr id="21" name="46 CuadroTexto">
            <a:extLst>
              <a:ext uri="{FF2B5EF4-FFF2-40B4-BE49-F238E27FC236}">
                <a16:creationId xmlns:a16="http://schemas.microsoft.com/office/drawing/2014/main" id="{348D357F-B9F0-4983-9AB5-54A0D980E1A2}"/>
              </a:ext>
            </a:extLst>
          </p:cNvPr>
          <p:cNvSpPr txBox="1"/>
          <p:nvPr/>
        </p:nvSpPr>
        <p:spPr>
          <a:xfrm>
            <a:off x="2100778" y="4001586"/>
            <a:ext cx="1097911" cy="646331"/>
          </a:xfrm>
          <a:prstGeom prst="rect">
            <a:avLst/>
          </a:prstGeom>
          <a:noFill/>
        </p:spPr>
        <p:txBody>
          <a:bodyPr wrap="square" rtlCol="0">
            <a:spAutoFit/>
          </a:bodyPr>
          <a:lstStyle/>
          <a:p>
            <a:r>
              <a:rPr lang="es-PE" sz="1200" b="1" dirty="0"/>
              <a:t>Datos del desempeño de trabajo</a:t>
            </a:r>
          </a:p>
        </p:txBody>
      </p:sp>
      <p:pic>
        <p:nvPicPr>
          <p:cNvPr id="22" name="Picture 2" descr="https://encrypted-tbn0.gstatic.com/images?q=tbn:ANd9GcQ47m7y8qZmNf8G9iWmtMKwV3zieU8DCd5w_C8ZAl31A9SjxJCzEA">
            <a:extLst>
              <a:ext uri="{FF2B5EF4-FFF2-40B4-BE49-F238E27FC236}">
                <a16:creationId xmlns:a16="http://schemas.microsoft.com/office/drawing/2014/main" id="{51E18906-CCBB-4C2D-BF93-DF7E0D88C3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3119" y="4070478"/>
            <a:ext cx="1189195" cy="6952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811AD0D9-C6C4-4B18-8AE7-6612E33D45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4149" y="1854217"/>
            <a:ext cx="966998" cy="643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a:extLst>
              <a:ext uri="{FF2B5EF4-FFF2-40B4-BE49-F238E27FC236}">
                <a16:creationId xmlns:a16="http://schemas.microsoft.com/office/drawing/2014/main" id="{016021C0-EF80-43D6-86D5-B5B070000B0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25309" y="1810529"/>
            <a:ext cx="1066327" cy="79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
            <a:extLst>
              <a:ext uri="{FF2B5EF4-FFF2-40B4-BE49-F238E27FC236}">
                <a16:creationId xmlns:a16="http://schemas.microsoft.com/office/drawing/2014/main" id="{EA847DC0-746F-440B-9577-E7372BC1E31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627" b="24499"/>
          <a:stretch/>
        </p:blipFill>
        <p:spPr bwMode="auto">
          <a:xfrm>
            <a:off x="6581267" y="1954545"/>
            <a:ext cx="993812" cy="306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41 CuadroTexto">
            <a:extLst>
              <a:ext uri="{FF2B5EF4-FFF2-40B4-BE49-F238E27FC236}">
                <a16:creationId xmlns:a16="http://schemas.microsoft.com/office/drawing/2014/main" id="{DBE7C7D7-ADDA-42B4-B1A5-1538F5786D2F}"/>
              </a:ext>
            </a:extLst>
          </p:cNvPr>
          <p:cNvSpPr txBox="1"/>
          <p:nvPr/>
        </p:nvSpPr>
        <p:spPr>
          <a:xfrm>
            <a:off x="6581267" y="2386593"/>
            <a:ext cx="1090488" cy="830997"/>
          </a:xfrm>
          <a:prstGeom prst="rect">
            <a:avLst/>
          </a:prstGeom>
          <a:noFill/>
        </p:spPr>
        <p:txBody>
          <a:bodyPr wrap="square" rtlCol="0">
            <a:spAutoFit/>
          </a:bodyPr>
          <a:lstStyle/>
          <a:p>
            <a:r>
              <a:rPr lang="es-PE" sz="1200" b="1" dirty="0"/>
              <a:t>Índice de rendimiento para completar</a:t>
            </a:r>
          </a:p>
        </p:txBody>
      </p:sp>
      <p:pic>
        <p:nvPicPr>
          <p:cNvPr id="27" name="Picture 2">
            <a:extLst>
              <a:ext uri="{FF2B5EF4-FFF2-40B4-BE49-F238E27FC236}">
                <a16:creationId xmlns:a16="http://schemas.microsoft.com/office/drawing/2014/main" id="{1D7C739A-4412-4479-8A1D-50177922FE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4148" y="1875017"/>
            <a:ext cx="744127" cy="686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43 Rectángulo">
            <a:extLst>
              <a:ext uri="{FF2B5EF4-FFF2-40B4-BE49-F238E27FC236}">
                <a16:creationId xmlns:a16="http://schemas.microsoft.com/office/drawing/2014/main" id="{38D70A9D-CE4B-4FDD-B8ED-623894780DA4}"/>
              </a:ext>
            </a:extLst>
          </p:cNvPr>
          <p:cNvSpPr/>
          <p:nvPr/>
        </p:nvSpPr>
        <p:spPr>
          <a:xfrm>
            <a:off x="7589379" y="2595097"/>
            <a:ext cx="1091642" cy="461665"/>
          </a:xfrm>
          <a:prstGeom prst="rect">
            <a:avLst/>
          </a:prstGeom>
        </p:spPr>
        <p:txBody>
          <a:bodyPr wrap="square">
            <a:spAutoFit/>
          </a:bodyPr>
          <a:lstStyle/>
          <a:p>
            <a:r>
              <a:rPr lang="es-PE" sz="1200" b="1" dirty="0"/>
              <a:t>Revisiones del desempeño</a:t>
            </a:r>
          </a:p>
        </p:txBody>
      </p:sp>
      <p:pic>
        <p:nvPicPr>
          <p:cNvPr id="29" name="Picture 5">
            <a:extLst>
              <a:ext uri="{FF2B5EF4-FFF2-40B4-BE49-F238E27FC236}">
                <a16:creationId xmlns:a16="http://schemas.microsoft.com/office/drawing/2014/main" id="{DB56DD54-E498-45BA-BA81-2BCCA4EC8CD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0334" r="65266" b="33439"/>
          <a:stretch/>
        </p:blipFill>
        <p:spPr bwMode="auto">
          <a:xfrm>
            <a:off x="4815324" y="3044213"/>
            <a:ext cx="959445" cy="76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49 CuadroTexto">
            <a:extLst>
              <a:ext uri="{FF2B5EF4-FFF2-40B4-BE49-F238E27FC236}">
                <a16:creationId xmlns:a16="http://schemas.microsoft.com/office/drawing/2014/main" id="{87DB2795-DDBC-459D-A18F-1F7BB9F43E1A}"/>
              </a:ext>
            </a:extLst>
          </p:cNvPr>
          <p:cNvSpPr txBox="1"/>
          <p:nvPr/>
        </p:nvSpPr>
        <p:spPr>
          <a:xfrm>
            <a:off x="4842707" y="3767445"/>
            <a:ext cx="1090488" cy="461665"/>
          </a:xfrm>
          <a:prstGeom prst="rect">
            <a:avLst/>
          </a:prstGeom>
          <a:noFill/>
        </p:spPr>
        <p:txBody>
          <a:bodyPr wrap="square" rtlCol="0">
            <a:spAutoFit/>
          </a:bodyPr>
          <a:lstStyle/>
          <a:p>
            <a:r>
              <a:rPr lang="es-PE" sz="1200" b="1" dirty="0"/>
              <a:t>Análisis de la Reserva</a:t>
            </a:r>
          </a:p>
        </p:txBody>
      </p:sp>
      <p:sp>
        <p:nvSpPr>
          <p:cNvPr id="31" name="50 CuadroTexto">
            <a:extLst>
              <a:ext uri="{FF2B5EF4-FFF2-40B4-BE49-F238E27FC236}">
                <a16:creationId xmlns:a16="http://schemas.microsoft.com/office/drawing/2014/main" id="{A08D52A6-31F7-4FED-8B5F-015087D8B0F2}"/>
              </a:ext>
            </a:extLst>
          </p:cNvPr>
          <p:cNvSpPr txBox="1"/>
          <p:nvPr/>
        </p:nvSpPr>
        <p:spPr>
          <a:xfrm>
            <a:off x="6077013" y="4943215"/>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32" name="Picture 12">
            <a:extLst>
              <a:ext uri="{FF2B5EF4-FFF2-40B4-BE49-F238E27FC236}">
                <a16:creationId xmlns:a16="http://schemas.microsoft.com/office/drawing/2014/main" id="{812BE9D1-9CBB-4A47-A8CA-40E7098700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79418" y="5462749"/>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52 CuadroTexto">
            <a:extLst>
              <a:ext uri="{FF2B5EF4-FFF2-40B4-BE49-F238E27FC236}">
                <a16:creationId xmlns:a16="http://schemas.microsoft.com/office/drawing/2014/main" id="{53958BB1-E4C3-4015-BE7F-44A7C06422FD}"/>
              </a:ext>
            </a:extLst>
          </p:cNvPr>
          <p:cNvSpPr txBox="1"/>
          <p:nvPr/>
        </p:nvSpPr>
        <p:spPr>
          <a:xfrm>
            <a:off x="6779417" y="6334406"/>
            <a:ext cx="1071550" cy="461665"/>
          </a:xfrm>
          <a:prstGeom prst="rect">
            <a:avLst/>
          </a:prstGeom>
          <a:noFill/>
        </p:spPr>
        <p:txBody>
          <a:bodyPr wrap="square" rtlCol="0">
            <a:spAutoFit/>
          </a:bodyPr>
          <a:lstStyle/>
          <a:p>
            <a:r>
              <a:rPr lang="es-PE" sz="1200" b="1" dirty="0"/>
              <a:t>Documentos del Proyecto</a:t>
            </a:r>
          </a:p>
        </p:txBody>
      </p:sp>
      <p:cxnSp>
        <p:nvCxnSpPr>
          <p:cNvPr id="34" name="53 Conector recto de flecha">
            <a:extLst>
              <a:ext uri="{FF2B5EF4-FFF2-40B4-BE49-F238E27FC236}">
                <a16:creationId xmlns:a16="http://schemas.microsoft.com/office/drawing/2014/main" id="{AECD6070-BD23-43F3-9F90-C0C9CA8E7AD9}"/>
              </a:ext>
            </a:extLst>
          </p:cNvPr>
          <p:cNvCxnSpPr>
            <a:endCxn id="32" idx="0"/>
          </p:cNvCxnSpPr>
          <p:nvPr/>
        </p:nvCxnSpPr>
        <p:spPr>
          <a:xfrm>
            <a:off x="7056929" y="5196168"/>
            <a:ext cx="276880" cy="266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54 CuadroTexto">
            <a:extLst>
              <a:ext uri="{FF2B5EF4-FFF2-40B4-BE49-F238E27FC236}">
                <a16:creationId xmlns:a16="http://schemas.microsoft.com/office/drawing/2014/main" id="{6676A845-E696-4198-A893-48A59D69114F}"/>
              </a:ext>
            </a:extLst>
          </p:cNvPr>
          <p:cNvSpPr txBox="1"/>
          <p:nvPr/>
        </p:nvSpPr>
        <p:spPr>
          <a:xfrm>
            <a:off x="5224835" y="6344511"/>
            <a:ext cx="1481346" cy="461665"/>
          </a:xfrm>
          <a:prstGeom prst="rect">
            <a:avLst/>
          </a:prstGeom>
          <a:noFill/>
        </p:spPr>
        <p:txBody>
          <a:bodyPr wrap="square" rtlCol="0">
            <a:spAutoFit/>
          </a:bodyPr>
          <a:lstStyle/>
          <a:p>
            <a:r>
              <a:rPr lang="es-PE" sz="1200" b="1" dirty="0"/>
              <a:t>Plan de Dirección del Proyecto</a:t>
            </a:r>
          </a:p>
        </p:txBody>
      </p:sp>
      <p:pic>
        <p:nvPicPr>
          <p:cNvPr id="36" name="Picture 8">
            <a:extLst>
              <a:ext uri="{FF2B5EF4-FFF2-40B4-BE49-F238E27FC236}">
                <a16:creationId xmlns:a16="http://schemas.microsoft.com/office/drawing/2014/main" id="{E76D501B-A03D-45F3-BAD8-2CA8A1F04C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51330" y="5401809"/>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7" name="56 Conector recto de flecha">
            <a:extLst>
              <a:ext uri="{FF2B5EF4-FFF2-40B4-BE49-F238E27FC236}">
                <a16:creationId xmlns:a16="http://schemas.microsoft.com/office/drawing/2014/main" id="{EC80068D-717A-45E3-BF87-E7CA92D93BDA}"/>
              </a:ext>
            </a:extLst>
          </p:cNvPr>
          <p:cNvCxnSpPr>
            <a:stCxn id="31" idx="2"/>
          </p:cNvCxnSpPr>
          <p:nvPr/>
        </p:nvCxnSpPr>
        <p:spPr>
          <a:xfrm flipH="1">
            <a:off x="6234144" y="5220213"/>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8" name="Picture 11">
            <a:extLst>
              <a:ext uri="{FF2B5EF4-FFF2-40B4-BE49-F238E27FC236}">
                <a16:creationId xmlns:a16="http://schemas.microsoft.com/office/drawing/2014/main" id="{033D1801-19CE-44DE-84CB-76F6C0F7A3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19815" y="3704707"/>
            <a:ext cx="1044519" cy="783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58 CuadroTexto">
            <a:extLst>
              <a:ext uri="{FF2B5EF4-FFF2-40B4-BE49-F238E27FC236}">
                <a16:creationId xmlns:a16="http://schemas.microsoft.com/office/drawing/2014/main" id="{4C71DD4F-16CF-43CF-98B0-E5C5A25C77F4}"/>
              </a:ext>
            </a:extLst>
          </p:cNvPr>
          <p:cNvSpPr txBox="1"/>
          <p:nvPr/>
        </p:nvSpPr>
        <p:spPr>
          <a:xfrm>
            <a:off x="10627927" y="3792855"/>
            <a:ext cx="1097911" cy="830997"/>
          </a:xfrm>
          <a:prstGeom prst="rect">
            <a:avLst/>
          </a:prstGeom>
          <a:noFill/>
        </p:spPr>
        <p:txBody>
          <a:bodyPr wrap="square" rtlCol="0">
            <a:spAutoFit/>
          </a:bodyPr>
          <a:lstStyle/>
          <a:p>
            <a:r>
              <a:rPr lang="es-PE" sz="1200" b="1" dirty="0"/>
              <a:t>Información sobre el desempeño del trabajo</a:t>
            </a:r>
          </a:p>
        </p:txBody>
      </p:sp>
      <p:sp>
        <p:nvSpPr>
          <p:cNvPr id="40" name="59 CuadroTexto">
            <a:extLst>
              <a:ext uri="{FF2B5EF4-FFF2-40B4-BE49-F238E27FC236}">
                <a16:creationId xmlns:a16="http://schemas.microsoft.com/office/drawing/2014/main" id="{CAF21469-DDEA-462C-9264-8A96D1168B76}"/>
              </a:ext>
            </a:extLst>
          </p:cNvPr>
          <p:cNvSpPr txBox="1"/>
          <p:nvPr/>
        </p:nvSpPr>
        <p:spPr>
          <a:xfrm>
            <a:off x="8000404" y="6036683"/>
            <a:ext cx="1515883" cy="646331"/>
          </a:xfrm>
          <a:prstGeom prst="rect">
            <a:avLst/>
          </a:prstGeom>
          <a:noFill/>
        </p:spPr>
        <p:txBody>
          <a:bodyPr wrap="square" rtlCol="0">
            <a:spAutoFit/>
          </a:bodyPr>
          <a:lstStyle/>
          <a:p>
            <a:r>
              <a:rPr lang="es-PE" sz="1200" b="1" dirty="0"/>
              <a:t>Activos de los Procesos de la Organización</a:t>
            </a:r>
          </a:p>
        </p:txBody>
      </p:sp>
      <p:pic>
        <p:nvPicPr>
          <p:cNvPr id="41" name="Picture 10" descr="stock vector : folder with documents">
            <a:extLst>
              <a:ext uri="{FF2B5EF4-FFF2-40B4-BE49-F238E27FC236}">
                <a16:creationId xmlns:a16="http://schemas.microsoft.com/office/drawing/2014/main" id="{3D0A125C-D0FF-4CF2-884C-6913F834FC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086"/>
          <a:stretch/>
        </p:blipFill>
        <p:spPr bwMode="auto">
          <a:xfrm>
            <a:off x="8125429" y="5334296"/>
            <a:ext cx="952500" cy="761047"/>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61 Conector recto de flecha">
            <a:extLst>
              <a:ext uri="{FF2B5EF4-FFF2-40B4-BE49-F238E27FC236}">
                <a16:creationId xmlns:a16="http://schemas.microsoft.com/office/drawing/2014/main" id="{FD9356A7-57D7-4D29-8112-B969E0EFC44E}"/>
              </a:ext>
            </a:extLst>
          </p:cNvPr>
          <p:cNvCxnSpPr/>
          <p:nvPr/>
        </p:nvCxnSpPr>
        <p:spPr>
          <a:xfrm>
            <a:off x="7410938" y="5135227"/>
            <a:ext cx="882814" cy="251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62 CuadroTexto">
            <a:extLst>
              <a:ext uri="{FF2B5EF4-FFF2-40B4-BE49-F238E27FC236}">
                <a16:creationId xmlns:a16="http://schemas.microsoft.com/office/drawing/2014/main" id="{6658B548-25F1-4E46-B2C4-E043C27358E1}"/>
              </a:ext>
            </a:extLst>
          </p:cNvPr>
          <p:cNvSpPr txBox="1"/>
          <p:nvPr/>
        </p:nvSpPr>
        <p:spPr>
          <a:xfrm>
            <a:off x="10406568" y="4627582"/>
            <a:ext cx="1071550" cy="461665"/>
          </a:xfrm>
          <a:prstGeom prst="rect">
            <a:avLst/>
          </a:prstGeom>
          <a:noFill/>
        </p:spPr>
        <p:txBody>
          <a:bodyPr wrap="square" rtlCol="0">
            <a:spAutoFit/>
          </a:bodyPr>
          <a:lstStyle/>
          <a:p>
            <a:r>
              <a:rPr lang="es-PE" sz="1200" b="1" dirty="0"/>
              <a:t>Solicitudes de Cambio</a:t>
            </a:r>
          </a:p>
        </p:txBody>
      </p:sp>
      <p:pic>
        <p:nvPicPr>
          <p:cNvPr id="44" name="Picture 3" descr="C:\Users\user\Downloads\df_project_icons\PNG\Notes.png">
            <a:extLst>
              <a:ext uri="{FF2B5EF4-FFF2-40B4-BE49-F238E27FC236}">
                <a16:creationId xmlns:a16="http://schemas.microsoft.com/office/drawing/2014/main" id="{B1BAF7FA-F751-496B-8B68-23388D286C9A}"/>
              </a:ext>
            </a:extLst>
          </p:cNvPr>
          <p:cNvPicPr>
            <a:picLocks noChangeAspect="1" noChangeArrowheads="1"/>
          </p:cNvPicPr>
          <p:nvPr/>
        </p:nvPicPr>
        <p:blipFill>
          <a:blip r:embed="rId16" cstate="print"/>
          <a:srcRect l="15504" t="4430" r="15837" b="6978"/>
          <a:stretch>
            <a:fillRect/>
          </a:stretch>
        </p:blipFill>
        <p:spPr bwMode="auto">
          <a:xfrm>
            <a:off x="9791549" y="4529324"/>
            <a:ext cx="588659" cy="759559"/>
          </a:xfrm>
          <a:prstGeom prst="rect">
            <a:avLst/>
          </a:prstGeom>
          <a:noFill/>
        </p:spPr>
      </p:pic>
      <p:pic>
        <p:nvPicPr>
          <p:cNvPr id="45" name="Picture 3">
            <a:extLst>
              <a:ext uri="{FF2B5EF4-FFF2-40B4-BE49-F238E27FC236}">
                <a16:creationId xmlns:a16="http://schemas.microsoft.com/office/drawing/2014/main" id="{7863464C-BC39-4EC1-A566-98F5300D77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44939" y="5300412"/>
            <a:ext cx="6858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65 CuadroTexto">
            <a:extLst>
              <a:ext uri="{FF2B5EF4-FFF2-40B4-BE49-F238E27FC236}">
                <a16:creationId xmlns:a16="http://schemas.microsoft.com/office/drawing/2014/main" id="{E623223B-B49A-43E9-B990-E3BA7B1680C9}"/>
              </a:ext>
            </a:extLst>
          </p:cNvPr>
          <p:cNvSpPr txBox="1"/>
          <p:nvPr/>
        </p:nvSpPr>
        <p:spPr>
          <a:xfrm>
            <a:off x="10438650" y="5348884"/>
            <a:ext cx="1071550" cy="461665"/>
          </a:xfrm>
          <a:prstGeom prst="rect">
            <a:avLst/>
          </a:prstGeom>
          <a:noFill/>
        </p:spPr>
        <p:txBody>
          <a:bodyPr wrap="square" rtlCol="0">
            <a:spAutoFit/>
          </a:bodyPr>
          <a:lstStyle/>
          <a:p>
            <a:r>
              <a:rPr lang="es-PE" sz="1200" b="1" dirty="0"/>
              <a:t>Pronóstico de Costos</a:t>
            </a:r>
          </a:p>
        </p:txBody>
      </p:sp>
    </p:spTree>
    <p:extLst>
      <p:ext uri="{BB962C8B-B14F-4D97-AF65-F5344CB8AC3E}">
        <p14:creationId xmlns:p14="http://schemas.microsoft.com/office/powerpoint/2010/main" val="1912951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Controlar los Costos</a:t>
            </a:r>
          </a:p>
          <a:p>
            <a:r>
              <a:rPr lang="es-ES" dirty="0"/>
              <a:t>Herramientas y Técnicas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C7EF4860-3330-451F-B9CB-616D5B240807}"/>
              </a:ext>
            </a:extLst>
          </p:cNvPr>
          <p:cNvSpPr txBox="1">
            <a:spLocks noChangeArrowheads="1"/>
          </p:cNvSpPr>
          <p:nvPr/>
        </p:nvSpPr>
        <p:spPr>
          <a:xfrm>
            <a:off x="751561" y="1898780"/>
            <a:ext cx="7850188" cy="4679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PE" sz="2600">
                <a:solidFill>
                  <a:srgbClr val="104E92"/>
                </a:solidFill>
              </a:rPr>
              <a:t>Revisiones de desempeño</a:t>
            </a:r>
          </a:p>
          <a:p>
            <a:pPr lvl="2"/>
            <a:r>
              <a:rPr lang="es-PE"/>
              <a:t>Análisis de las variaciones de los indicadores de rendimiento de costo y tiempo frente al plan establecido.</a:t>
            </a:r>
          </a:p>
          <a:p>
            <a:pPr lvl="2"/>
            <a:r>
              <a:rPr lang="es-PE"/>
              <a:t>Estimación del rendimiento real del proyecto. </a:t>
            </a:r>
          </a:p>
          <a:p>
            <a:pPr lvl="2"/>
            <a:endParaRPr lang="es-PE"/>
          </a:p>
          <a:p>
            <a:pPr lvl="1"/>
            <a:r>
              <a:rPr lang="es-PE" sz="2600">
                <a:solidFill>
                  <a:srgbClr val="104E92"/>
                </a:solidFill>
              </a:rPr>
              <a:t>Análisis de la Reserva</a:t>
            </a:r>
          </a:p>
          <a:p>
            <a:pPr lvl="2"/>
            <a:r>
              <a:rPr lang="es-PE"/>
              <a:t>Evalúa el comportamiento de las Reservas de Gestión y de Contingencia</a:t>
            </a:r>
          </a:p>
          <a:p>
            <a:pPr lvl="2"/>
            <a:r>
              <a:rPr lang="es-PE"/>
              <a:t>Determina necesidad de reponer o retirar cantidades de la Reserva de Contingencia.</a:t>
            </a:r>
            <a:endParaRPr lang="es-PE" dirty="0"/>
          </a:p>
        </p:txBody>
      </p:sp>
      <p:pic>
        <p:nvPicPr>
          <p:cNvPr id="5" name="Picture 2">
            <a:extLst>
              <a:ext uri="{FF2B5EF4-FFF2-40B4-BE49-F238E27FC236}">
                <a16:creationId xmlns:a16="http://schemas.microsoft.com/office/drawing/2014/main" id="{83A5C3A1-539E-4A86-8B29-10AD130B6E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5377" y="2268091"/>
            <a:ext cx="1374182" cy="126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DC622CBB-DB8A-4757-90ED-7D25943B8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34" r="65266" b="33439"/>
          <a:stretch/>
        </p:blipFill>
        <p:spPr bwMode="auto">
          <a:xfrm>
            <a:off x="8931057" y="4375640"/>
            <a:ext cx="1771811" cy="1414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629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Controlar los Costos</a:t>
            </a:r>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5796CA57-C9C0-46C5-AE31-EF1BAF05EFFA}"/>
              </a:ext>
            </a:extLst>
          </p:cNvPr>
          <p:cNvSpPr txBox="1">
            <a:spLocks noChangeArrowheads="1"/>
          </p:cNvSpPr>
          <p:nvPr/>
        </p:nvSpPr>
        <p:spPr>
          <a:xfrm>
            <a:off x="0" y="2066795"/>
            <a:ext cx="7850188" cy="4719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sz="2600">
                <a:solidFill>
                  <a:srgbClr val="104E92"/>
                </a:solidFill>
              </a:rPr>
              <a:t>Pronóstico de Costos</a:t>
            </a:r>
          </a:p>
          <a:p>
            <a:pPr lvl="2">
              <a:lnSpc>
                <a:spcPct val="80000"/>
              </a:lnSpc>
            </a:pPr>
            <a:r>
              <a:rPr lang="es-PE" sz="2200"/>
              <a:t>Estimar el costo final del Proyecto.</a:t>
            </a:r>
          </a:p>
          <a:p>
            <a:pPr lvl="2">
              <a:lnSpc>
                <a:spcPct val="80000"/>
              </a:lnSpc>
            </a:pPr>
            <a:r>
              <a:rPr lang="es-PE" sz="2200"/>
              <a:t>Calcular el valor de EAC, documentar y comunicar a las partes interesadas</a:t>
            </a:r>
          </a:p>
          <a:p>
            <a:pPr lvl="1">
              <a:lnSpc>
                <a:spcPct val="80000"/>
              </a:lnSpc>
            </a:pPr>
            <a:endParaRPr lang="es-PE" sz="1800"/>
          </a:p>
          <a:p>
            <a:pPr lvl="1">
              <a:lnSpc>
                <a:spcPct val="80000"/>
              </a:lnSpc>
            </a:pPr>
            <a:endParaRPr lang="en-US" sz="3000" dirty="0"/>
          </a:p>
        </p:txBody>
      </p:sp>
      <p:pic>
        <p:nvPicPr>
          <p:cNvPr id="5" name="Picture 3">
            <a:extLst>
              <a:ext uri="{FF2B5EF4-FFF2-40B4-BE49-F238E27FC236}">
                <a16:creationId xmlns:a16="http://schemas.microsoft.com/office/drawing/2014/main" id="{54CEC8C7-898A-451C-B7C3-388C55AAA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978" y="3754810"/>
            <a:ext cx="21812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descr="http://help.sap.com/saphelp_di471/helpdata/EN/c2/1ad775462611d2b431006094b9c9be/h-00100240000_image002.gif">
            <a:extLst>
              <a:ext uri="{FF2B5EF4-FFF2-40B4-BE49-F238E27FC236}">
                <a16:creationId xmlns:a16="http://schemas.microsoft.com/office/drawing/2014/main" id="{CC6450B0-83E1-4EB5-94DF-2DB3F4040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418" y="3754811"/>
            <a:ext cx="4467225" cy="2533651"/>
          </a:xfrm>
          <a:prstGeom prst="rect">
            <a:avLst/>
          </a:prstGeom>
          <a:noFill/>
          <a:extLst>
            <a:ext uri="{909E8E84-426E-40DD-AFC4-6F175D3DCCD1}">
              <a14:hiddenFill xmlns:a14="http://schemas.microsoft.com/office/drawing/2010/main">
                <a:solidFill>
                  <a:srgbClr val="FFFFFF"/>
                </a:solidFill>
              </a14:hiddenFill>
            </a:ext>
          </a:extLst>
        </p:spPr>
      </p:pic>
      <p:sp>
        <p:nvSpPr>
          <p:cNvPr id="7" name="1 Flecha derecha">
            <a:extLst>
              <a:ext uri="{FF2B5EF4-FFF2-40B4-BE49-F238E27FC236}">
                <a16:creationId xmlns:a16="http://schemas.microsoft.com/office/drawing/2014/main" id="{99A7A9FD-1ABC-422E-AEF2-1D2D6D174A7A}"/>
              </a:ext>
            </a:extLst>
          </p:cNvPr>
          <p:cNvSpPr/>
          <p:nvPr/>
        </p:nvSpPr>
        <p:spPr>
          <a:xfrm>
            <a:off x="7022593" y="4751896"/>
            <a:ext cx="576064" cy="539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Picture 3">
            <a:extLst>
              <a:ext uri="{FF2B5EF4-FFF2-40B4-BE49-F238E27FC236}">
                <a16:creationId xmlns:a16="http://schemas.microsoft.com/office/drawing/2014/main" id="{56C41A5A-821A-4A07-9D8C-67D34F8DC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181" y="2170635"/>
            <a:ext cx="6858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1777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vert="horz" lIns="0" tIns="0" rIns="0" bIns="0" rtlCol="0" anchor="t">
            <a:normAutofit/>
          </a:bodyPr>
          <a:lstStyle/>
          <a:p>
            <a:r>
              <a:rPr lang="es-ES" sz="6000" dirty="0">
                <a:latin typeface="Stag Book"/>
                <a:cs typeface="Arial"/>
              </a:rPr>
              <a:t>Actividad Virtual</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43C3BF-6F49-134E-B600-33E11315630D}"/>
              </a:ext>
            </a:extLst>
          </p:cNvPr>
          <p:cNvSpPr>
            <a:spLocks noGrp="1"/>
          </p:cNvSpPr>
          <p:nvPr>
            <p:ph type="body" sz="quarter" idx="16"/>
          </p:nvPr>
        </p:nvSpPr>
        <p:spPr/>
        <p:txBody>
          <a:bodyPr/>
          <a:lstStyle/>
          <a:p>
            <a:r>
              <a:rPr lang="es-PE" dirty="0"/>
              <a:t>El trabajo será realizado en grupo de entre 4 y 5 integrantes. </a:t>
            </a:r>
          </a:p>
          <a:p>
            <a:r>
              <a:rPr lang="es-PE" dirty="0"/>
              <a:t>Su grupo como parte de la planificación de costos del proyecto: </a:t>
            </a:r>
          </a:p>
          <a:p>
            <a:pPr marL="285750" indent="-285750">
              <a:buFont typeface="Arial" panose="020B0604020202020204" pitchFamily="34" charset="0"/>
              <a:buChar char="•"/>
            </a:pPr>
            <a:r>
              <a:rPr lang="es-PE" dirty="0"/>
              <a:t>Evaluar el desempeño del proyecto en Gestión de Costos.</a:t>
            </a:r>
          </a:p>
          <a:p>
            <a:pPr marL="285750" lvl="0" indent="-285750" algn="just">
              <a:lnSpc>
                <a:spcPct val="90000"/>
              </a:lnSpc>
              <a:buFont typeface="Arial" panose="020B0604020202020204" pitchFamily="34" charset="0"/>
              <a:buChar char="•"/>
              <a:defRPr/>
            </a:pPr>
            <a:r>
              <a:rPr lang="es-PE" dirty="0"/>
              <a:t>Valor ganado</a:t>
            </a:r>
          </a:p>
          <a:p>
            <a:pPr marL="285750" lvl="0" indent="-285750" algn="just">
              <a:lnSpc>
                <a:spcPct val="90000"/>
              </a:lnSpc>
              <a:buFont typeface="Arial" panose="020B0604020202020204" pitchFamily="34" charset="0"/>
              <a:buChar char="•"/>
              <a:defRPr/>
            </a:pPr>
            <a:r>
              <a:rPr lang="es-PE" dirty="0"/>
              <a:t>Costo real</a:t>
            </a:r>
          </a:p>
          <a:p>
            <a:pPr marL="285750" lvl="0" indent="-285750" algn="just">
              <a:lnSpc>
                <a:spcPct val="90000"/>
              </a:lnSpc>
              <a:buFont typeface="Arial" panose="020B0604020202020204" pitchFamily="34" charset="0"/>
              <a:buChar char="•"/>
              <a:defRPr/>
            </a:pPr>
            <a:r>
              <a:rPr lang="es-PE" dirty="0"/>
              <a:t>Valor planificado</a:t>
            </a:r>
          </a:p>
          <a:p>
            <a:pPr lvl="0" algn="just">
              <a:lnSpc>
                <a:spcPct val="90000"/>
              </a:lnSpc>
              <a:defRPr/>
            </a:pPr>
            <a:endParaRPr lang="es-PE" dirty="0"/>
          </a:p>
          <a:p>
            <a:pPr lvl="0" algn="just">
              <a:lnSpc>
                <a:spcPct val="90000"/>
              </a:lnSpc>
              <a:defRPr/>
            </a:pPr>
            <a:r>
              <a:rPr lang="es-PE" dirty="0"/>
              <a:t>Duración: 60 minutos</a:t>
            </a:r>
          </a:p>
          <a:p>
            <a:endParaRPr lang="es-PE" dirty="0"/>
          </a:p>
        </p:txBody>
      </p:sp>
      <p:sp>
        <p:nvSpPr>
          <p:cNvPr id="3" name="Marcador de texto 2">
            <a:extLst>
              <a:ext uri="{FF2B5EF4-FFF2-40B4-BE49-F238E27FC236}">
                <a16:creationId xmlns:a16="http://schemas.microsoft.com/office/drawing/2014/main" id="{A0A05108-6537-D24C-A3B6-E057CF557277}"/>
              </a:ext>
            </a:extLst>
          </p:cNvPr>
          <p:cNvSpPr>
            <a:spLocks noGrp="1"/>
          </p:cNvSpPr>
          <p:nvPr>
            <p:ph type="body" sz="quarter" idx="14"/>
          </p:nvPr>
        </p:nvSpPr>
        <p:spPr/>
        <p:txBody>
          <a:bodyPr/>
          <a:lstStyle/>
          <a:p>
            <a:r>
              <a:rPr lang="es-ES" dirty="0">
                <a:latin typeface="Stag Book"/>
                <a:cs typeface="Arial"/>
              </a:rPr>
              <a:t>Actividad Virtual</a:t>
            </a:r>
            <a:endParaRPr lang="es-PE" dirty="0"/>
          </a:p>
        </p:txBody>
      </p:sp>
      <p:sp>
        <p:nvSpPr>
          <p:cNvPr id="7" name="Marcador de texto 1">
            <a:extLst>
              <a:ext uri="{FF2B5EF4-FFF2-40B4-BE49-F238E27FC236}">
                <a16:creationId xmlns:a16="http://schemas.microsoft.com/office/drawing/2014/main" id="{12D05771-930D-E741-8F52-E6D34754458E}"/>
              </a:ext>
            </a:extLst>
          </p:cNvPr>
          <p:cNvSpPr>
            <a:spLocks noGrp="1"/>
          </p:cNvSpPr>
          <p:nvPr>
            <p:ph type="body" sz="quarter" idx="26"/>
          </p:nvPr>
        </p:nvSpPr>
        <p:spPr/>
        <p:txBody>
          <a:bodyPr/>
          <a:lstStyle/>
          <a:p>
            <a:r>
              <a:rPr lang="es-PE" dirty="0"/>
              <a:t>Gestión De Proyectos De TI </a:t>
            </a:r>
          </a:p>
        </p:txBody>
      </p:sp>
    </p:spTree>
    <p:extLst>
      <p:ext uri="{BB962C8B-B14F-4D97-AF65-F5344CB8AC3E}">
        <p14:creationId xmlns:p14="http://schemas.microsoft.com/office/powerpoint/2010/main" val="963236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3" y="1538759"/>
            <a:ext cx="10640147" cy="1890241"/>
          </a:xfrm>
        </p:spPr>
        <p:txBody>
          <a:bodyPr>
            <a:normAutofit/>
          </a:bodyPr>
          <a:lstStyle/>
          <a:p>
            <a:pPr>
              <a:lnSpc>
                <a:spcPct val="100000"/>
              </a:lnSpc>
            </a:pPr>
            <a:r>
              <a:rPr lang="es-PE" sz="4000" spc="0" dirty="0"/>
              <a:t>TEMA 7:</a:t>
            </a:r>
            <a:r>
              <a:rPr lang="en-US" sz="4000" spc="0" dirty="0"/>
              <a:t> </a:t>
            </a:r>
          </a:p>
          <a:p>
            <a:r>
              <a:rPr lang="es-PE" dirty="0"/>
              <a:t>Gestión de los Costos del Proyecto</a:t>
            </a:r>
            <a:endParaRPr lang="es-PE" sz="4000" spc="0" dirty="0"/>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2031325"/>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defRPr/>
            </a:pPr>
            <a:r>
              <a:rPr lang="es-PE" kern="1600" dirty="0">
                <a:solidFill>
                  <a:schemeClr val="bg1"/>
                </a:solidFill>
                <a:latin typeface="Stag Book"/>
                <a:cs typeface="Arial"/>
              </a:rPr>
              <a:t>Planificar los Costos.</a:t>
            </a:r>
          </a:p>
          <a:p>
            <a:pPr marL="285750" lvl="0" indent="-285750">
              <a:buFont typeface="Arial" panose="020B0604020202020204" pitchFamily="34" charset="0"/>
              <a:buChar char="•"/>
              <a:defRPr/>
            </a:pPr>
            <a:r>
              <a:rPr lang="es-PE" kern="1600" dirty="0">
                <a:solidFill>
                  <a:schemeClr val="bg1"/>
                </a:solidFill>
                <a:latin typeface="Stag Book"/>
                <a:cs typeface="Arial"/>
              </a:rPr>
              <a:t>Estimar los Costos.</a:t>
            </a:r>
          </a:p>
          <a:p>
            <a:pPr marL="285750" lvl="0" indent="-285750">
              <a:buFont typeface="Arial" panose="020B0604020202020204" pitchFamily="34" charset="0"/>
              <a:buChar char="•"/>
              <a:defRPr/>
            </a:pPr>
            <a:r>
              <a:rPr lang="es-PE" kern="1600" dirty="0">
                <a:solidFill>
                  <a:schemeClr val="bg1"/>
                </a:solidFill>
                <a:latin typeface="Stag Book"/>
                <a:cs typeface="Arial"/>
              </a:rPr>
              <a:t>Determinar el Presupuesto.</a:t>
            </a:r>
          </a:p>
          <a:p>
            <a:pPr marL="285750" lvl="0" indent="-285750">
              <a:buFont typeface="Arial" panose="020B0604020202020204" pitchFamily="34" charset="0"/>
              <a:buChar char="•"/>
              <a:defRPr/>
            </a:pPr>
            <a:r>
              <a:rPr lang="es-PE" kern="1600" dirty="0">
                <a:solidFill>
                  <a:schemeClr val="bg1"/>
                </a:solidFill>
                <a:latin typeface="Stag Book"/>
                <a:cs typeface="Arial"/>
              </a:rPr>
              <a:t>Controlar los Costos.</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8036096" cy="477331"/>
          </a:xfrm>
        </p:spPr>
        <p:txBody>
          <a:bodyPr>
            <a:normAutofit/>
          </a:bodyPr>
          <a:lstStyle/>
          <a:p>
            <a:r>
              <a:rPr lang="es-PE" sz="3200" dirty="0">
                <a:solidFill>
                  <a:schemeClr val="tx1"/>
                </a:solidFill>
              </a:rPr>
              <a:t>Gestión de los Costos del Proyecto</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PE" dirty="0"/>
              <a:t>Gestión De Proyectos De TI </a:t>
            </a:r>
          </a:p>
        </p:txBody>
      </p:sp>
      <p:sp>
        <p:nvSpPr>
          <p:cNvPr id="6" name="Rectangle 3">
            <a:extLst>
              <a:ext uri="{FF2B5EF4-FFF2-40B4-BE49-F238E27FC236}">
                <a16:creationId xmlns:a16="http://schemas.microsoft.com/office/drawing/2014/main" id="{7A5379A4-1D8C-4143-A8C9-401C04FA187A}"/>
              </a:ext>
            </a:extLst>
          </p:cNvPr>
          <p:cNvSpPr txBox="1">
            <a:spLocks noChangeArrowheads="1"/>
          </p:cNvSpPr>
          <p:nvPr/>
        </p:nvSpPr>
        <p:spPr>
          <a:xfrm>
            <a:off x="1688123" y="2201251"/>
            <a:ext cx="7850188" cy="4252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600"/>
              <a:t>Gestiona la estimación, presupuesto y control de los costos de manera que el proyecto pueda culminar dentro del presupuesto aprobado.</a:t>
            </a:r>
          </a:p>
          <a:p>
            <a:pPr lvl="1" algn="just">
              <a:lnSpc>
                <a:spcPct val="80000"/>
              </a:lnSpc>
            </a:pPr>
            <a:r>
              <a:rPr lang="es-PE" sz="2600"/>
              <a:t>En proyectos pequeños, la estimación de costos y preparación de costos están tan ligadas que se consideran un solo procesos.</a:t>
            </a:r>
          </a:p>
          <a:p>
            <a:pPr lvl="1" algn="just">
              <a:lnSpc>
                <a:spcPct val="80000"/>
              </a:lnSpc>
            </a:pPr>
            <a:r>
              <a:rPr lang="es-PE" sz="2600"/>
              <a:t>La definición temprana del alcance del proyecto es crítica para los costos.</a:t>
            </a:r>
          </a:p>
          <a:p>
            <a:pPr lvl="1" algn="just">
              <a:lnSpc>
                <a:spcPct val="80000"/>
              </a:lnSpc>
            </a:pPr>
            <a:r>
              <a:rPr lang="es-PE" sz="2600"/>
              <a:t>El trabajo involucrado los procesos la Gestión de Costos está precedido por la planificación del equipo del proyecto dada por </a:t>
            </a:r>
            <a:r>
              <a:rPr lang="es-PE" sz="2600">
                <a:solidFill>
                  <a:srgbClr val="C00000"/>
                </a:solidFill>
              </a:rPr>
              <a:t>Desarrollar el Plan para la Dirección del Proyecto.</a:t>
            </a:r>
            <a:endParaRPr lang="es-PE" sz="3000"/>
          </a:p>
          <a:p>
            <a:pPr>
              <a:lnSpc>
                <a:spcPct val="80000"/>
              </a:lnSpc>
            </a:pPr>
            <a:endParaRPr lang="en-US" sz="3000" dirty="0"/>
          </a:p>
        </p:txBody>
      </p:sp>
    </p:spTree>
    <p:extLst>
      <p:ext uri="{BB962C8B-B14F-4D97-AF65-F5344CB8AC3E}">
        <p14:creationId xmlns:p14="http://schemas.microsoft.com/office/powerpoint/2010/main" val="406653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5 Tabla">
            <a:extLst>
              <a:ext uri="{FF2B5EF4-FFF2-40B4-BE49-F238E27FC236}">
                <a16:creationId xmlns:a16="http://schemas.microsoft.com/office/drawing/2014/main" id="{D5723E97-161B-4385-8E4D-2773C47FFC68}"/>
              </a:ext>
            </a:extLst>
          </p:cNvPr>
          <p:cNvGraphicFramePr>
            <a:graphicFrameLocks noGrp="1"/>
          </p:cNvGraphicFramePr>
          <p:nvPr/>
        </p:nvGraphicFramePr>
        <p:xfrm>
          <a:off x="1580457" y="332658"/>
          <a:ext cx="8980041" cy="5883703"/>
        </p:xfrm>
        <a:graphic>
          <a:graphicData uri="http://schemas.openxmlformats.org/drawingml/2006/table">
            <a:tbl>
              <a:tblPr firstRow="1" bandRow="1">
                <a:tableStyleId>{5C22544A-7EE6-4342-B048-85BDC9FD1C3A}</a:tableStyleId>
              </a:tblPr>
              <a:tblGrid>
                <a:gridCol w="141920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2003474">
                  <a:extLst>
                    <a:ext uri="{9D8B030D-6E8A-4147-A177-3AD203B41FA5}">
                      <a16:colId xmlns:a16="http://schemas.microsoft.com/office/drawing/2014/main" val="20002"/>
                    </a:ext>
                  </a:extLst>
                </a:gridCol>
                <a:gridCol w="1804263">
                  <a:extLst>
                    <a:ext uri="{9D8B030D-6E8A-4147-A177-3AD203B41FA5}">
                      <a16:colId xmlns:a16="http://schemas.microsoft.com/office/drawing/2014/main" val="20003"/>
                    </a:ext>
                  </a:extLst>
                </a:gridCol>
                <a:gridCol w="1536966">
                  <a:extLst>
                    <a:ext uri="{9D8B030D-6E8A-4147-A177-3AD203B41FA5}">
                      <a16:colId xmlns:a16="http://schemas.microsoft.com/office/drawing/2014/main" val="20004"/>
                    </a:ext>
                  </a:extLst>
                </a:gridCol>
                <a:gridCol w="1136018">
                  <a:extLst>
                    <a:ext uri="{9D8B030D-6E8A-4147-A177-3AD203B41FA5}">
                      <a16:colId xmlns:a16="http://schemas.microsoft.com/office/drawing/2014/main" val="20005"/>
                    </a:ext>
                  </a:extLst>
                </a:gridCol>
              </a:tblGrid>
              <a:tr h="316932">
                <a:tc rowSpan="2">
                  <a:txBody>
                    <a:bodyPr/>
                    <a:lstStyle/>
                    <a:p>
                      <a:r>
                        <a:rPr lang="es-PE" sz="1200" dirty="0"/>
                        <a:t>Áreas</a:t>
                      </a:r>
                      <a:r>
                        <a:rPr lang="es-PE" sz="1200" baseline="0" dirty="0"/>
                        <a:t> de Conocimiento</a:t>
                      </a:r>
                      <a:endParaRPr lang="en-US" sz="1200" dirty="0"/>
                    </a:p>
                  </a:txBody>
                  <a:tcPr marL="99063" marR="99063" marT="45725" marB="45725"/>
                </a:tc>
                <a:tc gridSpan="5">
                  <a:txBody>
                    <a:bodyPr/>
                    <a:lstStyle/>
                    <a:p>
                      <a:pPr algn="ctr"/>
                      <a:r>
                        <a:rPr lang="es-PE" sz="1200" dirty="0"/>
                        <a:t>Grupo de Procesos</a:t>
                      </a:r>
                      <a:r>
                        <a:rPr lang="es-PE" sz="1200" baseline="0" dirty="0"/>
                        <a:t> de la Dirección de Proyectos</a:t>
                      </a:r>
                      <a:endParaRPr lang="en-US" sz="1200" dirty="0"/>
                    </a:p>
                  </a:txBody>
                  <a:tcPr marL="99063" marR="99063"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18752">
                <a:tc vMerge="1">
                  <a:txBody>
                    <a:bodyPr/>
                    <a:lstStyle/>
                    <a:p>
                      <a:endParaRPr lang="en-US" sz="1200" dirty="0">
                        <a:solidFill>
                          <a:schemeClr val="bg1"/>
                        </a:solidFill>
                      </a:endParaRPr>
                    </a:p>
                  </a:txBody>
                  <a:tcPr>
                    <a:solidFill>
                      <a:schemeClr val="tx1"/>
                    </a:solidFill>
                  </a:tcPr>
                </a:tc>
                <a:tc>
                  <a:txBody>
                    <a:bodyPr/>
                    <a:lstStyle/>
                    <a:p>
                      <a:pPr algn="ctr"/>
                      <a:r>
                        <a:rPr lang="es-PE" sz="1200" dirty="0"/>
                        <a:t>Iniciación</a:t>
                      </a:r>
                      <a:endParaRPr lang="en-US" sz="1200" b="1" dirty="0">
                        <a:solidFill>
                          <a:schemeClr val="bg1"/>
                        </a:solidFill>
                      </a:endParaRPr>
                    </a:p>
                  </a:txBody>
                  <a:tcPr marL="99063" marR="99063" marT="45725" marB="45725"/>
                </a:tc>
                <a:tc>
                  <a:txBody>
                    <a:bodyPr/>
                    <a:lstStyle/>
                    <a:p>
                      <a:pPr algn="ctr"/>
                      <a:r>
                        <a:rPr lang="es-PE" sz="1200" dirty="0"/>
                        <a:t>Planificación</a:t>
                      </a:r>
                      <a:endParaRPr lang="en-US" sz="1200" b="1" dirty="0">
                        <a:solidFill>
                          <a:schemeClr val="bg1"/>
                        </a:solidFill>
                      </a:endParaRPr>
                    </a:p>
                  </a:txBody>
                  <a:tcPr marL="99063" marR="99063" marT="45725" marB="45725"/>
                </a:tc>
                <a:tc>
                  <a:txBody>
                    <a:bodyPr/>
                    <a:lstStyle/>
                    <a:p>
                      <a:pPr algn="ctr"/>
                      <a:r>
                        <a:rPr lang="es-PE" sz="1200" dirty="0"/>
                        <a:t>Ejecución</a:t>
                      </a:r>
                      <a:endParaRPr lang="en-US" sz="1200" b="1" dirty="0">
                        <a:solidFill>
                          <a:schemeClr val="bg1"/>
                        </a:solidFill>
                      </a:endParaRPr>
                    </a:p>
                  </a:txBody>
                  <a:tcPr marL="99063" marR="99063" marT="45725" marB="45725"/>
                </a:tc>
                <a:tc>
                  <a:txBody>
                    <a:bodyPr/>
                    <a:lstStyle/>
                    <a:p>
                      <a:pPr algn="ctr"/>
                      <a:r>
                        <a:rPr lang="es-PE" sz="1200" dirty="0"/>
                        <a:t>Seguimiento y Control</a:t>
                      </a:r>
                      <a:endParaRPr lang="en-US" sz="1200" b="1" dirty="0">
                        <a:solidFill>
                          <a:schemeClr val="bg1"/>
                        </a:solidFill>
                      </a:endParaRPr>
                    </a:p>
                  </a:txBody>
                  <a:tcPr marL="99063" marR="99063" marT="45725" marB="45725"/>
                </a:tc>
                <a:tc>
                  <a:txBody>
                    <a:bodyPr/>
                    <a:lstStyle/>
                    <a:p>
                      <a:pPr algn="ctr"/>
                      <a:r>
                        <a:rPr lang="es-PE" sz="1200" dirty="0"/>
                        <a:t>Cierre</a:t>
                      </a:r>
                      <a:endParaRPr lang="en-US" sz="1200" b="1" dirty="0">
                        <a:solidFill>
                          <a:schemeClr val="bg1"/>
                        </a:solidFill>
                      </a:endParaRPr>
                    </a:p>
                  </a:txBody>
                  <a:tcPr marL="99063" marR="99063" marT="45725" marB="45725"/>
                </a:tc>
                <a:extLst>
                  <a:ext uri="{0D108BD9-81ED-4DB2-BD59-A6C34878D82A}">
                    <a16:rowId xmlns:a16="http://schemas.microsoft.com/office/drawing/2014/main" val="10001"/>
                  </a:ext>
                </a:extLst>
              </a:tr>
              <a:tr h="1256239">
                <a:tc>
                  <a:txBody>
                    <a:bodyPr/>
                    <a:lstStyle/>
                    <a:p>
                      <a:r>
                        <a:rPr lang="es-PE" sz="1200" dirty="0"/>
                        <a:t>Gestión</a:t>
                      </a:r>
                      <a:r>
                        <a:rPr lang="es-PE" sz="1200" baseline="0" dirty="0"/>
                        <a:t> de Integración</a:t>
                      </a:r>
                      <a:endParaRPr lang="en-US" sz="1200" b="1" dirty="0"/>
                    </a:p>
                  </a:txBody>
                  <a:tcPr marL="99063" marR="99063" marT="45725" marB="45725"/>
                </a:tc>
                <a:tc>
                  <a:txBody>
                    <a:bodyPr/>
                    <a:lstStyle/>
                    <a:p>
                      <a:pPr>
                        <a:buFont typeface="Wingdings" pitchFamily="2" charset="2"/>
                        <a:buChar char="ü"/>
                      </a:pPr>
                      <a:r>
                        <a:rPr lang="es-PE" sz="1200" dirty="0"/>
                        <a:t>Desarrollar</a:t>
                      </a:r>
                      <a:r>
                        <a:rPr lang="es-PE" sz="1200" baseline="0" dirty="0"/>
                        <a:t> el Acta de Constitución del Proyecto</a:t>
                      </a:r>
                      <a:endParaRPr lang="en-US" sz="1200" dirty="0"/>
                    </a:p>
                  </a:txBody>
                  <a:tcPr marL="99063" marR="99063" marT="45725" marB="45725"/>
                </a:tc>
                <a:tc>
                  <a:txBody>
                    <a:bodyPr/>
                    <a:lstStyle/>
                    <a:p>
                      <a:pPr>
                        <a:buFont typeface="Wingdings" pitchFamily="2" charset="2"/>
                        <a:buChar char="ü"/>
                      </a:pPr>
                      <a:r>
                        <a:rPr lang="es-PE" sz="1200" dirty="0"/>
                        <a:t>Desarrollar el Plan para la Dirección del Proyecto</a:t>
                      </a:r>
                      <a:endParaRPr lang="en-US" sz="1200" dirty="0"/>
                    </a:p>
                  </a:txBody>
                  <a:tcPr marL="99063" marR="99063" marT="45725" marB="45725"/>
                </a:tc>
                <a:tc>
                  <a:txBody>
                    <a:bodyPr/>
                    <a:lstStyle/>
                    <a:p>
                      <a:pPr>
                        <a:buFont typeface="Wingdings" pitchFamily="2" charset="2"/>
                        <a:buChar char="ü"/>
                      </a:pPr>
                      <a:r>
                        <a:rPr lang="es-PE" sz="1200" dirty="0"/>
                        <a:t>Dirigir y gestionar la ejecución del proyecto</a:t>
                      </a:r>
                      <a:endParaRPr lang="en-US" sz="1200" dirty="0"/>
                    </a:p>
                  </a:txBody>
                  <a:tcPr marL="99063" marR="99063" marT="45725" marB="45725"/>
                </a:tc>
                <a:tc>
                  <a:txBody>
                    <a:bodyPr/>
                    <a:lstStyle/>
                    <a:p>
                      <a:pPr>
                        <a:buFont typeface="Wingdings" pitchFamily="2" charset="2"/>
                        <a:buChar char="ü"/>
                      </a:pPr>
                      <a:r>
                        <a:rPr lang="es-PE" sz="1200" dirty="0"/>
                        <a:t>Monitorear y controlar</a:t>
                      </a:r>
                      <a:r>
                        <a:rPr lang="es-PE" sz="1200" baseline="0" dirty="0"/>
                        <a:t> el trabajo del proyecto</a:t>
                      </a:r>
                    </a:p>
                    <a:p>
                      <a:pPr>
                        <a:buFont typeface="Wingdings" pitchFamily="2" charset="2"/>
                        <a:buChar char="ü"/>
                      </a:pPr>
                      <a:r>
                        <a:rPr lang="es-PE" sz="1200" baseline="0" dirty="0"/>
                        <a:t>Realizar el control integrado de cambios</a:t>
                      </a:r>
                      <a:endParaRPr lang="en-US" sz="1200" dirty="0"/>
                    </a:p>
                  </a:txBody>
                  <a:tcPr marL="99063" marR="99063" marT="45725" marB="45725"/>
                </a:tc>
                <a:tc>
                  <a:txBody>
                    <a:bodyPr/>
                    <a:lstStyle/>
                    <a:p>
                      <a:pPr>
                        <a:buFont typeface="Wingdings" pitchFamily="2" charset="2"/>
                        <a:buChar char="ü"/>
                      </a:pPr>
                      <a:r>
                        <a:rPr lang="es-PE" sz="1200" dirty="0"/>
                        <a:t>Cerrar el proyecto o fase</a:t>
                      </a:r>
                      <a:endParaRPr lang="en-US" sz="1200" dirty="0"/>
                    </a:p>
                  </a:txBody>
                  <a:tcPr marL="99063" marR="99063" marT="45725" marB="45725"/>
                </a:tc>
                <a:extLst>
                  <a:ext uri="{0D108BD9-81ED-4DB2-BD59-A6C34878D82A}">
                    <a16:rowId xmlns:a16="http://schemas.microsoft.com/office/drawing/2014/main" val="10002"/>
                  </a:ext>
                </a:extLst>
              </a:tr>
              <a:tr h="921244">
                <a:tc>
                  <a:txBody>
                    <a:bodyPr/>
                    <a:lstStyle/>
                    <a:p>
                      <a:r>
                        <a:rPr lang="es-PE" sz="1200" dirty="0"/>
                        <a:t>Gestión de Alcance</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Gestión</a:t>
                      </a:r>
                      <a:r>
                        <a:rPr lang="es-PE" sz="1200" baseline="0" dirty="0"/>
                        <a:t> del Alcance</a:t>
                      </a:r>
                      <a:endParaRPr lang="es-PE" sz="1200" dirty="0"/>
                    </a:p>
                    <a:p>
                      <a:pPr>
                        <a:buFont typeface="Wingdings" pitchFamily="2" charset="2"/>
                        <a:buChar char="ü"/>
                      </a:pPr>
                      <a:r>
                        <a:rPr lang="es-PE" sz="1200" dirty="0"/>
                        <a:t>Recopilar Requisitos</a:t>
                      </a:r>
                    </a:p>
                    <a:p>
                      <a:pPr>
                        <a:buFont typeface="Wingdings" pitchFamily="2" charset="2"/>
                        <a:buChar char="ü"/>
                      </a:pPr>
                      <a:r>
                        <a:rPr lang="es-PE" sz="1200" dirty="0"/>
                        <a:t>Definir el alcance</a:t>
                      </a:r>
                    </a:p>
                    <a:p>
                      <a:pPr>
                        <a:buFont typeface="Wingdings" pitchFamily="2" charset="2"/>
                        <a:buChar char="ü"/>
                      </a:pPr>
                      <a:r>
                        <a:rPr lang="es-PE" sz="1200" dirty="0"/>
                        <a:t>Crear el EDT</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Validar</a:t>
                      </a:r>
                      <a:r>
                        <a:rPr lang="es-PE" sz="1200" baseline="0" dirty="0"/>
                        <a:t> </a:t>
                      </a:r>
                      <a:r>
                        <a:rPr lang="es-PE" sz="1200" dirty="0"/>
                        <a:t>el alcance</a:t>
                      </a:r>
                    </a:p>
                    <a:p>
                      <a:pPr>
                        <a:buFont typeface="Wingdings" pitchFamily="2" charset="2"/>
                        <a:buChar char="ü"/>
                      </a:pPr>
                      <a:r>
                        <a:rPr lang="es-PE" sz="1200" dirty="0"/>
                        <a:t>Controlar el alcance</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3"/>
                  </a:ext>
                </a:extLst>
              </a:tr>
              <a:tr h="1926228">
                <a:tc>
                  <a:txBody>
                    <a:bodyPr/>
                    <a:lstStyle/>
                    <a:p>
                      <a:r>
                        <a:rPr lang="es-PE" sz="1200" dirty="0"/>
                        <a:t>Gestión de Tiempo</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Gestión del Cronograma</a:t>
                      </a:r>
                    </a:p>
                    <a:p>
                      <a:pPr>
                        <a:buFont typeface="Wingdings" pitchFamily="2" charset="2"/>
                        <a:buChar char="ü"/>
                      </a:pPr>
                      <a:r>
                        <a:rPr lang="es-PE" sz="1200" dirty="0"/>
                        <a:t>Definir</a:t>
                      </a:r>
                      <a:r>
                        <a:rPr lang="es-PE" sz="1200" baseline="0" dirty="0"/>
                        <a:t> las actividades</a:t>
                      </a:r>
                    </a:p>
                    <a:p>
                      <a:pPr>
                        <a:buFont typeface="Wingdings" pitchFamily="2" charset="2"/>
                        <a:buChar char="ü"/>
                      </a:pPr>
                      <a:r>
                        <a:rPr lang="es-PE" sz="1200" baseline="0" dirty="0"/>
                        <a:t>Secuenciar las actividades</a:t>
                      </a:r>
                    </a:p>
                    <a:p>
                      <a:pPr>
                        <a:buFont typeface="Wingdings" pitchFamily="2" charset="2"/>
                        <a:buChar char="ü"/>
                      </a:pPr>
                      <a:r>
                        <a:rPr lang="es-PE" sz="1200" baseline="0" dirty="0"/>
                        <a:t>Estimar los recursos de las actividades</a:t>
                      </a:r>
                    </a:p>
                    <a:p>
                      <a:pPr>
                        <a:buFont typeface="Wingdings" pitchFamily="2" charset="2"/>
                        <a:buChar char="ü"/>
                      </a:pPr>
                      <a:r>
                        <a:rPr lang="es-PE" sz="1200" baseline="0" dirty="0"/>
                        <a:t>Estimar la duración de las actividades</a:t>
                      </a:r>
                    </a:p>
                    <a:p>
                      <a:pPr>
                        <a:buFont typeface="Wingdings" pitchFamily="2" charset="2"/>
                        <a:buChar char="ü"/>
                      </a:pPr>
                      <a:r>
                        <a:rPr lang="es-PE" sz="1200" baseline="0" dirty="0"/>
                        <a:t>Desarrollar el cronograma</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Controlar el cronograma</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4"/>
                  </a:ext>
                </a:extLst>
              </a:tr>
              <a:tr h="921244">
                <a:tc>
                  <a:txBody>
                    <a:bodyPr/>
                    <a:lstStyle/>
                    <a:p>
                      <a:r>
                        <a:rPr lang="es-PE" sz="1200" dirty="0"/>
                        <a:t>Gestión de Costos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los Costos</a:t>
                      </a:r>
                    </a:p>
                    <a:p>
                      <a:pPr>
                        <a:buFont typeface="Wingdings" pitchFamily="2" charset="2"/>
                        <a:buChar char="ü"/>
                      </a:pPr>
                      <a:r>
                        <a:rPr lang="es-PE" sz="1200" dirty="0"/>
                        <a:t>Estimar los costos</a:t>
                      </a:r>
                    </a:p>
                    <a:p>
                      <a:pPr>
                        <a:buFont typeface="Wingdings" pitchFamily="2" charset="2"/>
                        <a:buChar char="ü"/>
                      </a:pPr>
                      <a:r>
                        <a:rPr lang="es-PE" sz="1200" dirty="0"/>
                        <a:t>Determinar</a:t>
                      </a:r>
                      <a:r>
                        <a:rPr lang="es-PE" sz="1200" baseline="0" dirty="0"/>
                        <a:t> el presupuesto</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Controlar los costos</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5"/>
                  </a:ext>
                </a:extLst>
              </a:tr>
            </a:tbl>
          </a:graphicData>
        </a:graphic>
      </p:graphicFrame>
      <p:sp>
        <p:nvSpPr>
          <p:cNvPr id="7" name="7 Rectángulo redondeado">
            <a:extLst>
              <a:ext uri="{FF2B5EF4-FFF2-40B4-BE49-F238E27FC236}">
                <a16:creationId xmlns:a16="http://schemas.microsoft.com/office/drawing/2014/main" id="{6859286F-9AD1-4F3F-B97C-36126851F0EF}"/>
              </a:ext>
            </a:extLst>
          </p:cNvPr>
          <p:cNvSpPr/>
          <p:nvPr/>
        </p:nvSpPr>
        <p:spPr>
          <a:xfrm>
            <a:off x="1580354" y="5229200"/>
            <a:ext cx="8908134" cy="107176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00842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C83832-4F5A-4897-B0E9-FEFA2D3FCC72}"/>
              </a:ext>
            </a:extLst>
          </p:cNvPr>
          <p:cNvSpPr>
            <a:spLocks noGrp="1"/>
          </p:cNvSpPr>
          <p:nvPr>
            <p:ph type="body" sz="quarter" idx="14"/>
          </p:nvPr>
        </p:nvSpPr>
        <p:spPr/>
        <p:txBody>
          <a:bodyPr/>
          <a:lstStyle/>
          <a:p>
            <a:r>
              <a:rPr lang="es-ES" dirty="0"/>
              <a:t>Planificar los Costos</a:t>
            </a:r>
            <a:endParaRPr lang="es-PE" dirty="0"/>
          </a:p>
        </p:txBody>
      </p:sp>
      <p:sp>
        <p:nvSpPr>
          <p:cNvPr id="4" name="Marcador de texto 3">
            <a:extLst>
              <a:ext uri="{FF2B5EF4-FFF2-40B4-BE49-F238E27FC236}">
                <a16:creationId xmlns:a16="http://schemas.microsoft.com/office/drawing/2014/main" id="{7E8640AE-52B6-4D93-ADF9-1CB6FF553943}"/>
              </a:ext>
            </a:extLst>
          </p:cNvPr>
          <p:cNvSpPr>
            <a:spLocks noGrp="1"/>
          </p:cNvSpPr>
          <p:nvPr>
            <p:ph type="body" sz="quarter" idx="26"/>
          </p:nvPr>
        </p:nvSpPr>
        <p:spPr/>
        <p:txBody>
          <a:bodyPr/>
          <a:lstStyle/>
          <a:p>
            <a:r>
              <a:rPr lang="es-PE" dirty="0"/>
              <a:t>Gestión De Proyectos De TI </a:t>
            </a:r>
          </a:p>
          <a:p>
            <a:endParaRPr lang="es-PE" dirty="0"/>
          </a:p>
        </p:txBody>
      </p:sp>
      <p:sp>
        <p:nvSpPr>
          <p:cNvPr id="7" name="Rectangle 3">
            <a:extLst>
              <a:ext uri="{FF2B5EF4-FFF2-40B4-BE49-F238E27FC236}">
                <a16:creationId xmlns:a16="http://schemas.microsoft.com/office/drawing/2014/main" id="{84B096D5-F389-4566-A84B-353F43CFDCAC}"/>
              </a:ext>
            </a:extLst>
          </p:cNvPr>
          <p:cNvSpPr txBox="1">
            <a:spLocks noChangeArrowheads="1"/>
          </p:cNvSpPr>
          <p:nvPr/>
        </p:nvSpPr>
        <p:spPr>
          <a:xfrm>
            <a:off x="669874" y="1945114"/>
            <a:ext cx="9920527" cy="4310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a:t>El beneficio clave de este proceso es que proporciona orientación sobre cómo se manejarán los costos del proyecto durante todo el proyecto</a:t>
            </a:r>
          </a:p>
          <a:p>
            <a:pPr lvl="1" algn="just">
              <a:lnSpc>
                <a:spcPct val="80000"/>
              </a:lnSpc>
            </a:pPr>
            <a:r>
              <a:rPr lang="es-PE"/>
              <a:t>Los procesos de gestión de costos y sus herramientas y técnicas asociadas se documentan en el plan de gestión de costos. El plan de gestión de costos es un componente del plan de gestión del proyecto.</a:t>
            </a:r>
          </a:p>
          <a:p>
            <a:pPr lvl="1" algn="just">
              <a:lnSpc>
                <a:spcPct val="80000"/>
              </a:lnSpc>
            </a:pPr>
            <a:r>
              <a:rPr lang="es-PE"/>
              <a:t>Puede responder a las preguntas siguientes:</a:t>
            </a:r>
          </a:p>
          <a:p>
            <a:pPr lvl="2" algn="just">
              <a:lnSpc>
                <a:spcPct val="80000"/>
              </a:lnSpc>
            </a:pPr>
            <a:r>
              <a:rPr lang="es-PE"/>
              <a:t>¿Qué políticas, procedimientos y documentación guía el planeamiento, gestión, gastos y control de los costos del proyecto, con base en el presupuesto?</a:t>
            </a:r>
          </a:p>
          <a:p>
            <a:pPr lvl="2" algn="just">
              <a:lnSpc>
                <a:spcPct val="80000"/>
              </a:lnSpc>
            </a:pPr>
            <a:r>
              <a:rPr lang="es-PE"/>
              <a:t>¿Qué unidades de medida se empleará para cada recurso?</a:t>
            </a:r>
          </a:p>
          <a:p>
            <a:pPr lvl="2" algn="just">
              <a:lnSpc>
                <a:spcPct val="80000"/>
              </a:lnSpc>
            </a:pPr>
            <a:r>
              <a:rPr lang="es-PE"/>
              <a:t>¿Qué nivel de precisión vamos a utilizar? Por ejemplo, números redondeados sin decimales.</a:t>
            </a:r>
            <a:endParaRPr lang="en-US" dirty="0"/>
          </a:p>
        </p:txBody>
      </p:sp>
    </p:spTree>
    <p:extLst>
      <p:ext uri="{BB962C8B-B14F-4D97-AF65-F5344CB8AC3E}">
        <p14:creationId xmlns:p14="http://schemas.microsoft.com/office/powerpoint/2010/main" val="365439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0333E36-CE37-4F74-8D65-31886E0804D7}"/>
              </a:ext>
            </a:extLst>
          </p:cNvPr>
          <p:cNvSpPr>
            <a:spLocks noGrp="1"/>
          </p:cNvSpPr>
          <p:nvPr>
            <p:ph type="body" sz="quarter" idx="14"/>
          </p:nvPr>
        </p:nvSpPr>
        <p:spPr/>
        <p:txBody>
          <a:bodyPr>
            <a:normAutofit fontScale="85000" lnSpcReduction="20000"/>
          </a:bodyPr>
          <a:lstStyle/>
          <a:p>
            <a:r>
              <a:rPr lang="es-ES" dirty="0"/>
              <a:t>Planificar los Costos</a:t>
            </a:r>
            <a:endParaRPr lang="es-PE" dirty="0"/>
          </a:p>
          <a:p>
            <a:r>
              <a:rPr lang="es-ES" dirty="0"/>
              <a:t>Mapa del Proceso</a:t>
            </a:r>
            <a:endParaRPr lang="es-PE" dirty="0"/>
          </a:p>
        </p:txBody>
      </p:sp>
      <p:sp>
        <p:nvSpPr>
          <p:cNvPr id="6" name="Marcador de texto 5">
            <a:extLst>
              <a:ext uri="{FF2B5EF4-FFF2-40B4-BE49-F238E27FC236}">
                <a16:creationId xmlns:a16="http://schemas.microsoft.com/office/drawing/2014/main" id="{9F29023F-5C92-40CA-B4C9-EBCF72DB4BF2}"/>
              </a:ext>
            </a:extLst>
          </p:cNvPr>
          <p:cNvSpPr>
            <a:spLocks noGrp="1"/>
          </p:cNvSpPr>
          <p:nvPr>
            <p:ph type="body" sz="quarter" idx="26"/>
          </p:nvPr>
        </p:nvSpPr>
        <p:spPr/>
        <p:txBody>
          <a:bodyPr/>
          <a:lstStyle/>
          <a:p>
            <a:r>
              <a:rPr lang="es-PE" dirty="0"/>
              <a:t>Gestión De Proyectos De TI </a:t>
            </a:r>
          </a:p>
          <a:p>
            <a:endParaRPr lang="es-PE" dirty="0"/>
          </a:p>
        </p:txBody>
      </p:sp>
      <p:pic>
        <p:nvPicPr>
          <p:cNvPr id="26" name="Picture 5">
            <a:extLst>
              <a:ext uri="{FF2B5EF4-FFF2-40B4-BE49-F238E27FC236}">
                <a16:creationId xmlns:a16="http://schemas.microsoft.com/office/drawing/2014/main" id="{873CC7AA-6FB4-49A7-9209-18C05DB51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614" y="3549622"/>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a:extLst>
              <a:ext uri="{FF2B5EF4-FFF2-40B4-BE49-F238E27FC236}">
                <a16:creationId xmlns:a16="http://schemas.microsoft.com/office/drawing/2014/main" id="{2ACF2937-EBAB-484F-A11A-EF45DE6D050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848"/>
          <a:stretch/>
        </p:blipFill>
        <p:spPr bwMode="auto">
          <a:xfrm>
            <a:off x="6315330" y="2232398"/>
            <a:ext cx="96134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10 CuadroTexto">
            <a:extLst>
              <a:ext uri="{FF2B5EF4-FFF2-40B4-BE49-F238E27FC236}">
                <a16:creationId xmlns:a16="http://schemas.microsoft.com/office/drawing/2014/main" id="{DE82F2E3-BF55-486E-93C6-D2092B2D5D77}"/>
              </a:ext>
            </a:extLst>
          </p:cNvPr>
          <p:cNvSpPr txBox="1"/>
          <p:nvPr/>
        </p:nvSpPr>
        <p:spPr>
          <a:xfrm>
            <a:off x="7276674" y="2335584"/>
            <a:ext cx="1090488" cy="461665"/>
          </a:xfrm>
          <a:prstGeom prst="rect">
            <a:avLst/>
          </a:prstGeom>
          <a:noFill/>
        </p:spPr>
        <p:txBody>
          <a:bodyPr wrap="square" rtlCol="0">
            <a:spAutoFit/>
          </a:bodyPr>
          <a:lstStyle/>
          <a:p>
            <a:r>
              <a:rPr lang="es-PE" sz="1200" b="1" dirty="0"/>
              <a:t>Juicio de expertos</a:t>
            </a:r>
          </a:p>
        </p:txBody>
      </p:sp>
      <p:sp>
        <p:nvSpPr>
          <p:cNvPr id="29" name="12 Flecha derecha">
            <a:extLst>
              <a:ext uri="{FF2B5EF4-FFF2-40B4-BE49-F238E27FC236}">
                <a16:creationId xmlns:a16="http://schemas.microsoft.com/office/drawing/2014/main" id="{397E3395-7B1F-458A-964E-29E299CC170F}"/>
              </a:ext>
            </a:extLst>
          </p:cNvPr>
          <p:cNvSpPr/>
          <p:nvPr/>
        </p:nvSpPr>
        <p:spPr>
          <a:xfrm>
            <a:off x="4243046" y="4366174"/>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30" name="13 Flecha derecha">
            <a:extLst>
              <a:ext uri="{FF2B5EF4-FFF2-40B4-BE49-F238E27FC236}">
                <a16:creationId xmlns:a16="http://schemas.microsoft.com/office/drawing/2014/main" id="{3A9B8166-7F2D-43DE-8486-6B66BD95CE89}"/>
              </a:ext>
            </a:extLst>
          </p:cNvPr>
          <p:cNvSpPr/>
          <p:nvPr/>
        </p:nvSpPr>
        <p:spPr>
          <a:xfrm>
            <a:off x="7759100" y="4290481"/>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31" name="Picture 8" descr="stock photo : Factory with solar panels 3d illustration">
            <a:extLst>
              <a:ext uri="{FF2B5EF4-FFF2-40B4-BE49-F238E27FC236}">
                <a16:creationId xmlns:a16="http://schemas.microsoft.com/office/drawing/2014/main" id="{5A39C684-BCDB-4D1F-AA55-5E7845CD41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2083" y="4622010"/>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32" name="15 CuadroTexto">
            <a:extLst>
              <a:ext uri="{FF2B5EF4-FFF2-40B4-BE49-F238E27FC236}">
                <a16:creationId xmlns:a16="http://schemas.microsoft.com/office/drawing/2014/main" id="{4CF4C198-B36B-48D8-B0E7-A91A99AFEAE0}"/>
              </a:ext>
            </a:extLst>
          </p:cNvPr>
          <p:cNvSpPr txBox="1"/>
          <p:nvPr/>
        </p:nvSpPr>
        <p:spPr>
          <a:xfrm>
            <a:off x="2648004" y="4622011"/>
            <a:ext cx="1515883" cy="646331"/>
          </a:xfrm>
          <a:prstGeom prst="rect">
            <a:avLst/>
          </a:prstGeom>
          <a:noFill/>
        </p:spPr>
        <p:txBody>
          <a:bodyPr wrap="square" rtlCol="0">
            <a:spAutoFit/>
          </a:bodyPr>
          <a:lstStyle/>
          <a:p>
            <a:r>
              <a:rPr lang="es-PE" sz="1200" b="1" dirty="0"/>
              <a:t>Factores Ambientales de la Empresa</a:t>
            </a:r>
          </a:p>
        </p:txBody>
      </p:sp>
      <p:pic>
        <p:nvPicPr>
          <p:cNvPr id="33" name="Picture 10" descr="stock vector : folder with documents">
            <a:extLst>
              <a:ext uri="{FF2B5EF4-FFF2-40B4-BE49-F238E27FC236}">
                <a16:creationId xmlns:a16="http://schemas.microsoft.com/office/drawing/2014/main" id="{3D015D05-3310-4820-ADBB-EAFEF86A5F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86"/>
          <a:stretch/>
        </p:blipFill>
        <p:spPr bwMode="auto">
          <a:xfrm>
            <a:off x="1743726" y="5619832"/>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34" name="17 CuadroTexto">
            <a:extLst>
              <a:ext uri="{FF2B5EF4-FFF2-40B4-BE49-F238E27FC236}">
                <a16:creationId xmlns:a16="http://schemas.microsoft.com/office/drawing/2014/main" id="{F231ED0B-1663-4BC9-B0D4-51E610C7D621}"/>
              </a:ext>
            </a:extLst>
          </p:cNvPr>
          <p:cNvSpPr txBox="1"/>
          <p:nvPr/>
        </p:nvSpPr>
        <p:spPr>
          <a:xfrm>
            <a:off x="2659535" y="5635051"/>
            <a:ext cx="1515883" cy="646331"/>
          </a:xfrm>
          <a:prstGeom prst="rect">
            <a:avLst/>
          </a:prstGeom>
          <a:noFill/>
        </p:spPr>
        <p:txBody>
          <a:bodyPr wrap="square" rtlCol="0">
            <a:spAutoFit/>
          </a:bodyPr>
          <a:lstStyle/>
          <a:p>
            <a:r>
              <a:rPr lang="es-PE" sz="1200" b="1" dirty="0"/>
              <a:t>Activos de los Procesos de la Organización</a:t>
            </a:r>
          </a:p>
        </p:txBody>
      </p:sp>
      <p:sp>
        <p:nvSpPr>
          <p:cNvPr id="35" name="18 CuadroTexto">
            <a:extLst>
              <a:ext uri="{FF2B5EF4-FFF2-40B4-BE49-F238E27FC236}">
                <a16:creationId xmlns:a16="http://schemas.microsoft.com/office/drawing/2014/main" id="{AE19F898-4863-4687-9680-B1FAC0922FF6}"/>
              </a:ext>
            </a:extLst>
          </p:cNvPr>
          <p:cNvSpPr txBox="1"/>
          <p:nvPr/>
        </p:nvSpPr>
        <p:spPr>
          <a:xfrm>
            <a:off x="2682540" y="3786745"/>
            <a:ext cx="1481346" cy="646331"/>
          </a:xfrm>
          <a:prstGeom prst="rect">
            <a:avLst/>
          </a:prstGeom>
          <a:noFill/>
        </p:spPr>
        <p:txBody>
          <a:bodyPr wrap="square" rtlCol="0">
            <a:spAutoFit/>
          </a:bodyPr>
          <a:lstStyle/>
          <a:p>
            <a:r>
              <a:rPr lang="es-PE" sz="1200" b="1" dirty="0"/>
              <a:t>Acta de Constitución del Proyecto</a:t>
            </a:r>
          </a:p>
        </p:txBody>
      </p:sp>
      <p:pic>
        <p:nvPicPr>
          <p:cNvPr id="36" name="Picture 8" descr="https://encrypted-tbn0.gstatic.com/images?q=tbn:ANd9GcTRIJL6O9DJxy5lwfjq0dVh-gENU4zpDRv41d5nC22Ewt6WrhMkbQ">
            <a:extLst>
              <a:ext uri="{FF2B5EF4-FFF2-40B4-BE49-F238E27FC236}">
                <a16:creationId xmlns:a16="http://schemas.microsoft.com/office/drawing/2014/main" id="{2785A8F6-FF00-47B8-8B7A-A6AF1EEE0B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0634" y="3699269"/>
            <a:ext cx="730839" cy="727591"/>
          </a:xfrm>
          <a:prstGeom prst="rect">
            <a:avLst/>
          </a:prstGeom>
          <a:noFill/>
          <a:extLst>
            <a:ext uri="{909E8E84-426E-40DD-AFC4-6F175D3DCCD1}">
              <a14:hiddenFill xmlns:a14="http://schemas.microsoft.com/office/drawing/2010/main">
                <a:solidFill>
                  <a:srgbClr val="FFFFFF"/>
                </a:solidFill>
              </a14:hiddenFill>
            </a:ext>
          </a:extLst>
        </p:spPr>
      </p:pic>
      <p:sp>
        <p:nvSpPr>
          <p:cNvPr id="37" name="20 CuadroTexto">
            <a:extLst>
              <a:ext uri="{FF2B5EF4-FFF2-40B4-BE49-F238E27FC236}">
                <a16:creationId xmlns:a16="http://schemas.microsoft.com/office/drawing/2014/main" id="{D7C9DCA5-1712-45FD-B541-26D0343D5E74}"/>
              </a:ext>
            </a:extLst>
          </p:cNvPr>
          <p:cNvSpPr txBox="1"/>
          <p:nvPr/>
        </p:nvSpPr>
        <p:spPr>
          <a:xfrm>
            <a:off x="2679830" y="2822243"/>
            <a:ext cx="1481346" cy="461665"/>
          </a:xfrm>
          <a:prstGeom prst="rect">
            <a:avLst/>
          </a:prstGeom>
          <a:noFill/>
        </p:spPr>
        <p:txBody>
          <a:bodyPr wrap="square" rtlCol="0">
            <a:spAutoFit/>
          </a:bodyPr>
          <a:lstStyle/>
          <a:p>
            <a:r>
              <a:rPr lang="es-PE" sz="1200" b="1" dirty="0"/>
              <a:t>Plan de Dirección del Proyecto</a:t>
            </a:r>
          </a:p>
        </p:txBody>
      </p:sp>
      <p:pic>
        <p:nvPicPr>
          <p:cNvPr id="38" name="Picture 8">
            <a:extLst>
              <a:ext uri="{FF2B5EF4-FFF2-40B4-BE49-F238E27FC236}">
                <a16:creationId xmlns:a16="http://schemas.microsoft.com/office/drawing/2014/main" id="{D684D35D-902A-4C49-AC57-6083FC4B3E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9710" y="2575848"/>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4">
            <a:extLst>
              <a:ext uri="{FF2B5EF4-FFF2-40B4-BE49-F238E27FC236}">
                <a16:creationId xmlns:a16="http://schemas.microsoft.com/office/drawing/2014/main" id="{1E12ABB8-FA7B-4D00-A3A7-F0A97DAE24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3028" y="2258655"/>
            <a:ext cx="1143001" cy="97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23 CuadroTexto">
            <a:extLst>
              <a:ext uri="{FF2B5EF4-FFF2-40B4-BE49-F238E27FC236}">
                <a16:creationId xmlns:a16="http://schemas.microsoft.com/office/drawing/2014/main" id="{3437565A-0A45-42A5-A3C6-9433C552DDB0}"/>
              </a:ext>
            </a:extLst>
          </p:cNvPr>
          <p:cNvSpPr txBox="1"/>
          <p:nvPr/>
        </p:nvSpPr>
        <p:spPr>
          <a:xfrm>
            <a:off x="9362203" y="2541720"/>
            <a:ext cx="1090488" cy="276999"/>
          </a:xfrm>
          <a:prstGeom prst="rect">
            <a:avLst/>
          </a:prstGeom>
          <a:noFill/>
        </p:spPr>
        <p:txBody>
          <a:bodyPr wrap="square" rtlCol="0">
            <a:spAutoFit/>
          </a:bodyPr>
          <a:lstStyle/>
          <a:p>
            <a:r>
              <a:rPr lang="es-PE" sz="1200" b="1" dirty="0"/>
              <a:t>Reuniones</a:t>
            </a:r>
          </a:p>
        </p:txBody>
      </p:sp>
      <p:pic>
        <p:nvPicPr>
          <p:cNvPr id="41" name="Picture 2">
            <a:extLst>
              <a:ext uri="{FF2B5EF4-FFF2-40B4-BE49-F238E27FC236}">
                <a16:creationId xmlns:a16="http://schemas.microsoft.com/office/drawing/2014/main" id="{F847D53A-B0D4-4473-9E3D-69B6334908B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12096" y="4029303"/>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25 CuadroTexto">
            <a:extLst>
              <a:ext uri="{FF2B5EF4-FFF2-40B4-BE49-F238E27FC236}">
                <a16:creationId xmlns:a16="http://schemas.microsoft.com/office/drawing/2014/main" id="{FD6DAEE8-ADC7-4792-A5CE-636A1B556948}"/>
              </a:ext>
            </a:extLst>
          </p:cNvPr>
          <p:cNvSpPr txBox="1"/>
          <p:nvPr/>
        </p:nvSpPr>
        <p:spPr>
          <a:xfrm>
            <a:off x="8486102" y="4696018"/>
            <a:ext cx="1481346" cy="461665"/>
          </a:xfrm>
          <a:prstGeom prst="rect">
            <a:avLst/>
          </a:prstGeom>
          <a:noFill/>
        </p:spPr>
        <p:txBody>
          <a:bodyPr wrap="square" rtlCol="0">
            <a:spAutoFit/>
          </a:bodyPr>
          <a:lstStyle/>
          <a:p>
            <a:r>
              <a:rPr lang="es-PE" sz="1200" b="1" dirty="0"/>
              <a:t>Plan de Gestión de los Costos</a:t>
            </a:r>
          </a:p>
        </p:txBody>
      </p:sp>
      <p:pic>
        <p:nvPicPr>
          <p:cNvPr id="43" name="Picture 9">
            <a:extLst>
              <a:ext uri="{FF2B5EF4-FFF2-40B4-BE49-F238E27FC236}">
                <a16:creationId xmlns:a16="http://schemas.microsoft.com/office/drawing/2014/main" id="{D39B7856-7BE5-4866-A747-2735000992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47912" y="2690515"/>
            <a:ext cx="676387" cy="676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28 CuadroTexto">
            <a:extLst>
              <a:ext uri="{FF2B5EF4-FFF2-40B4-BE49-F238E27FC236}">
                <a16:creationId xmlns:a16="http://schemas.microsoft.com/office/drawing/2014/main" id="{4758762C-CBC7-48AB-BDB6-CD0A2663D9E6}"/>
              </a:ext>
            </a:extLst>
          </p:cNvPr>
          <p:cNvSpPr txBox="1"/>
          <p:nvPr/>
        </p:nvSpPr>
        <p:spPr>
          <a:xfrm>
            <a:off x="5359423" y="2725672"/>
            <a:ext cx="1434845" cy="830997"/>
          </a:xfrm>
          <a:prstGeom prst="rect">
            <a:avLst/>
          </a:prstGeom>
          <a:noFill/>
        </p:spPr>
        <p:txBody>
          <a:bodyPr wrap="square" rtlCol="0">
            <a:spAutoFit/>
          </a:bodyPr>
          <a:lstStyle/>
          <a:p>
            <a:r>
              <a:rPr lang="es-PE" sz="1200" b="1" dirty="0"/>
              <a:t>Análisis de alternativas:</a:t>
            </a:r>
          </a:p>
          <a:p>
            <a:r>
              <a:rPr lang="es-PE" sz="1200" b="1" dirty="0"/>
              <a:t>Tipo de financiamiento</a:t>
            </a:r>
          </a:p>
        </p:txBody>
      </p:sp>
    </p:spTree>
    <p:extLst>
      <p:ext uri="{BB962C8B-B14F-4D97-AF65-F5344CB8AC3E}">
        <p14:creationId xmlns:p14="http://schemas.microsoft.com/office/powerpoint/2010/main" val="297350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fontScale="85000" lnSpcReduction="20000"/>
          </a:bodyPr>
          <a:lstStyle/>
          <a:p>
            <a:r>
              <a:rPr lang="es-ES" dirty="0"/>
              <a:t>Planificar los Costos</a:t>
            </a:r>
            <a:endParaRPr lang="es-PE" dirty="0"/>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A7CB7CDA-3B09-4EDE-B0AA-C87CB56EEC62}"/>
              </a:ext>
            </a:extLst>
          </p:cNvPr>
          <p:cNvSpPr txBox="1">
            <a:spLocks noChangeArrowheads="1"/>
          </p:cNvSpPr>
          <p:nvPr/>
        </p:nvSpPr>
        <p:spPr>
          <a:xfrm>
            <a:off x="1354016" y="2028091"/>
            <a:ext cx="8008450" cy="45718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solidFill>
                  <a:srgbClr val="104E92"/>
                </a:solidFill>
              </a:rPr>
              <a:t>Plan de Gestión de los Costos</a:t>
            </a:r>
          </a:p>
          <a:p>
            <a:pPr lvl="2" algn="just">
              <a:lnSpc>
                <a:spcPct val="80000"/>
              </a:lnSpc>
            </a:pPr>
            <a:r>
              <a:rPr lang="es-PE" sz="2200" i="1"/>
              <a:t>El plan de gestión de costos es un componente del plan de gestión del proyecto y describe: cómo se planifican los costos del proyecto, como estructurarlo y controlarlos.</a:t>
            </a:r>
          </a:p>
          <a:p>
            <a:pPr lvl="2" algn="just">
              <a:lnSpc>
                <a:spcPct val="80000"/>
              </a:lnSpc>
            </a:pPr>
            <a:r>
              <a:rPr lang="es-PE" sz="2200" i="1"/>
              <a:t>Los procesos de gestión de costos y sus herramientas y técnicas asociadas se documentan en el plan de gestión de costos.</a:t>
            </a:r>
          </a:p>
          <a:p>
            <a:pPr lvl="2" algn="just">
              <a:lnSpc>
                <a:spcPct val="80000"/>
              </a:lnSpc>
            </a:pPr>
            <a:r>
              <a:rPr lang="es-PE" sz="2200" i="1"/>
              <a:t>El plan de gestión de costos puede establecer lo siguiente:</a:t>
            </a:r>
          </a:p>
          <a:p>
            <a:pPr lvl="3">
              <a:lnSpc>
                <a:spcPct val="80000"/>
              </a:lnSpc>
            </a:pPr>
            <a:r>
              <a:rPr lang="es-PE" i="1"/>
              <a:t>Unidad monetaria</a:t>
            </a:r>
          </a:p>
          <a:p>
            <a:pPr lvl="3">
              <a:lnSpc>
                <a:spcPct val="80000"/>
              </a:lnSpc>
            </a:pPr>
            <a:r>
              <a:rPr lang="es-PE" i="1"/>
              <a:t>Nivel de precisión</a:t>
            </a:r>
          </a:p>
          <a:p>
            <a:pPr lvl="3">
              <a:lnSpc>
                <a:spcPct val="80000"/>
              </a:lnSpc>
            </a:pPr>
            <a:r>
              <a:rPr lang="es-PE" i="1"/>
              <a:t>Grado de exactitud</a:t>
            </a:r>
          </a:p>
          <a:p>
            <a:pPr lvl="3">
              <a:lnSpc>
                <a:spcPct val="80000"/>
              </a:lnSpc>
            </a:pPr>
            <a:r>
              <a:rPr lang="es-PE" i="1"/>
              <a:t>Enlaces con los procedimientos de organización</a:t>
            </a:r>
          </a:p>
          <a:p>
            <a:pPr lvl="3">
              <a:lnSpc>
                <a:spcPct val="80000"/>
              </a:lnSpc>
            </a:pPr>
            <a:r>
              <a:rPr lang="es-PE" i="1"/>
              <a:t>Umbrales de control</a:t>
            </a:r>
          </a:p>
          <a:p>
            <a:pPr lvl="3">
              <a:lnSpc>
                <a:spcPct val="80000"/>
              </a:lnSpc>
            </a:pPr>
            <a:r>
              <a:rPr lang="es-PE" i="1"/>
              <a:t>Reglas de la medición del desempeño</a:t>
            </a:r>
          </a:p>
          <a:p>
            <a:pPr lvl="3">
              <a:lnSpc>
                <a:spcPct val="80000"/>
              </a:lnSpc>
            </a:pPr>
            <a:r>
              <a:rPr lang="es-PE" i="1"/>
              <a:t>Formatos de informes</a:t>
            </a:r>
          </a:p>
          <a:p>
            <a:pPr lvl="3">
              <a:lnSpc>
                <a:spcPct val="80000"/>
              </a:lnSpc>
            </a:pPr>
            <a:r>
              <a:rPr lang="es-PE" i="1"/>
              <a:t>Descripciones de procesos</a:t>
            </a:r>
          </a:p>
          <a:p>
            <a:pPr lvl="3">
              <a:lnSpc>
                <a:spcPct val="80000"/>
              </a:lnSpc>
            </a:pPr>
            <a:r>
              <a:rPr lang="es-PE" i="1"/>
              <a:t>Forma de financiamiento</a:t>
            </a:r>
            <a:endParaRPr lang="en-US" i="1" dirty="0"/>
          </a:p>
        </p:txBody>
      </p:sp>
      <p:pic>
        <p:nvPicPr>
          <p:cNvPr id="7" name="Picture 2">
            <a:extLst>
              <a:ext uri="{FF2B5EF4-FFF2-40B4-BE49-F238E27FC236}">
                <a16:creationId xmlns:a16="http://schemas.microsoft.com/office/drawing/2014/main" id="{5171D9C0-22D8-4195-B7F4-3B25EB30F6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75584" y="3511220"/>
            <a:ext cx="1366845" cy="1366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52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p:txBody>
          <a:bodyPr>
            <a:normAutofit/>
          </a:bodyPr>
          <a:lstStyle/>
          <a:p>
            <a:r>
              <a:rPr lang="es-ES" dirty="0"/>
              <a:t>Estimar los Costos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8" name="Rectangle 3">
            <a:extLst>
              <a:ext uri="{FF2B5EF4-FFF2-40B4-BE49-F238E27FC236}">
                <a16:creationId xmlns:a16="http://schemas.microsoft.com/office/drawing/2014/main" id="{E6777522-2EC8-46D0-A42F-1C33F4C6D19A}"/>
              </a:ext>
            </a:extLst>
          </p:cNvPr>
          <p:cNvSpPr txBox="1">
            <a:spLocks noChangeArrowheads="1"/>
          </p:cNvSpPr>
          <p:nvPr/>
        </p:nvSpPr>
        <p:spPr>
          <a:xfrm>
            <a:off x="1787769" y="2013804"/>
            <a:ext cx="7850188" cy="45276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a:t>Es el proceso que consiste en desarrollar una aproximación de los recursos monetarios necesarios para completar las actividades del proyecto.</a:t>
            </a:r>
          </a:p>
          <a:p>
            <a:pPr lvl="1" algn="just">
              <a:lnSpc>
                <a:spcPct val="80000"/>
              </a:lnSpc>
            </a:pPr>
            <a:r>
              <a:rPr lang="es-PE"/>
              <a:t>Las estimaciones de costos son una predicción en la información disponible en un momento determinado.</a:t>
            </a:r>
          </a:p>
          <a:p>
            <a:pPr lvl="1" algn="just">
              <a:lnSpc>
                <a:spcPct val="80000"/>
              </a:lnSpc>
            </a:pPr>
            <a:r>
              <a:rPr lang="es-PE"/>
              <a:t>Debe tomarse en cuenta un equilibrio entre costos y riesgos del proyecto, como hacer en lugar de comprar, comprar en lugar de alquilar y el intercambio de recursos.</a:t>
            </a:r>
          </a:p>
          <a:p>
            <a:pPr lvl="1" algn="just">
              <a:lnSpc>
                <a:spcPct val="80000"/>
              </a:lnSpc>
            </a:pPr>
            <a:r>
              <a:rPr lang="es-PE"/>
              <a:t>Por lo general las estimaciones de costos se expresan en unidades monetarias (dólares, euros, soles), aunque pueden emplearse otras unidades: horas o días de trabajo.</a:t>
            </a:r>
          </a:p>
          <a:p>
            <a:pPr>
              <a:lnSpc>
                <a:spcPct val="80000"/>
              </a:lnSpc>
            </a:pPr>
            <a:endParaRPr lang="es-PE" sz="3000"/>
          </a:p>
          <a:p>
            <a:pPr>
              <a:lnSpc>
                <a:spcPct val="80000"/>
              </a:lnSpc>
            </a:pPr>
            <a:endParaRPr lang="en-US" sz="3000" dirty="0"/>
          </a:p>
        </p:txBody>
      </p:sp>
    </p:spTree>
    <p:extLst>
      <p:ext uri="{BB962C8B-B14F-4D97-AF65-F5344CB8AC3E}">
        <p14:creationId xmlns:p14="http://schemas.microsoft.com/office/powerpoint/2010/main" val="1251423652"/>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9D2303A14EF9B43A7C463568E04D10C" ma:contentTypeVersion="11" ma:contentTypeDescription="Crear nuevo documento." ma:contentTypeScope="" ma:versionID="0f81435806f86a3fc3367c7472e2e5ec">
  <xsd:schema xmlns:xsd="http://www.w3.org/2001/XMLSchema" xmlns:xs="http://www.w3.org/2001/XMLSchema" xmlns:p="http://schemas.microsoft.com/office/2006/metadata/properties" xmlns:ns3="92f665f1-379d-4402-bd07-afabc33bff16" xmlns:ns4="b2f1b6dc-0811-4178-b44e-61abc6c46c0b" targetNamespace="http://schemas.microsoft.com/office/2006/metadata/properties" ma:root="true" ma:fieldsID="6abce332dc5dd6c3cefa26a5ce9b81db" ns3:_="" ns4:_="">
    <xsd:import namespace="92f665f1-379d-4402-bd07-afabc33bff16"/>
    <xsd:import namespace="b2f1b6dc-0811-4178-b44e-61abc6c46c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665f1-379d-4402-bd07-afabc33bff1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1b6dc-0811-4178-b44e-61abc6c46c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03D6E518-7FE5-4386-83CD-D75D39A2C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665f1-379d-4402-bd07-afabc33bff16"/>
    <ds:schemaRef ds:uri="b2f1b6dc-0811-4178-b44e-61abc6c46c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4581</TotalTime>
  <Words>2194</Words>
  <Application>Microsoft Office PowerPoint</Application>
  <PresentationFormat>Widescreen</PresentationFormat>
  <Paragraphs>370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Christian Morales LL.</cp:lastModifiedBy>
  <cp:revision>295</cp:revision>
  <dcterms:created xsi:type="dcterms:W3CDTF">2019-08-23T20:21:46Z</dcterms:created>
  <dcterms:modified xsi:type="dcterms:W3CDTF">2021-07-09T02:16:33Z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0x01010049D2303A14EF9B43A7C463568E04D10C</vt:lpwstr>
  </property>
</Properties>
</file>